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11" r:id="rId2"/>
  </p:sldMasterIdLst>
  <p:notesMasterIdLst>
    <p:notesMasterId r:id="rId4"/>
  </p:notesMasterIdLst>
  <p:handoutMasterIdLst>
    <p:handoutMasterId r:id="rId5"/>
  </p:handoutMasterIdLst>
  <p:sldIdLst>
    <p:sldId id="263" r:id="rId3"/>
  </p:sldIdLst>
  <p:sldSz cx="10058400" cy="7772400"/>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48" userDrawn="1">
          <p15:clr>
            <a:srgbClr val="A4A3A4"/>
          </p15:clr>
        </p15:guide>
        <p15:guide id="2" pos="31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52D91"/>
    <a:srgbClr val="003F5C"/>
    <a:srgbClr val="047733"/>
    <a:srgbClr val="5D2C90"/>
    <a:srgbClr val="00452E"/>
    <a:srgbClr val="1E3E71"/>
    <a:srgbClr val="354537"/>
    <a:srgbClr val="213024"/>
    <a:srgbClr val="652C91"/>
    <a:srgbClr val="123B6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854"/>
    <p:restoredTop sz="87470" autoAdjust="0"/>
  </p:normalViewPr>
  <p:slideViewPr>
    <p:cSldViewPr snapToGrid="0" snapToObjects="1">
      <p:cViewPr varScale="1">
        <p:scale>
          <a:sx n="68" d="100"/>
          <a:sy n="68" d="100"/>
        </p:scale>
        <p:origin x="2310" y="60"/>
      </p:cViewPr>
      <p:guideLst>
        <p:guide orient="horz" pos="2448"/>
        <p:guide pos="3168"/>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120" d="100"/>
          <a:sy n="120" d="100"/>
        </p:scale>
        <p:origin x="3176"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handoutMaster" Target="handoutMasters/handoutMaster1.xml"/><Relationship Id="rId4" Type="http://schemas.openxmlformats.org/officeDocument/2006/relationships/notesMaster" Target="notesMasters/notes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7A72135-1B93-284C-B852-D7B891F94DB1}"/>
              </a:ext>
            </a:extLst>
          </p:cNvPr>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dirty="0">
              <a:latin typeface="Arial" panose="020B0604020202020204" pitchFamily="34" charset="0"/>
            </a:endParaRPr>
          </a:p>
        </p:txBody>
      </p:sp>
      <p:sp>
        <p:nvSpPr>
          <p:cNvPr id="3" name="Date Placeholder 2">
            <a:extLst>
              <a:ext uri="{FF2B5EF4-FFF2-40B4-BE49-F238E27FC236}">
                <a16:creationId xmlns:a16="http://schemas.microsoft.com/office/drawing/2014/main" id="{2AEA7D22-BE55-084B-95A3-2CE5342BFA13}"/>
              </a:ext>
            </a:extLst>
          </p:cNvPr>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200"/>
            </a:lvl1pPr>
          </a:lstStyle>
          <a:p>
            <a:fld id="{01256DE1-0B4F-C64B-9182-C3A4ACEFB6CC}" type="datetimeFigureOut">
              <a:rPr lang="en-US" smtClean="0">
                <a:latin typeface="Arial" panose="020B0604020202020204" pitchFamily="34" charset="0"/>
              </a:rPr>
              <a:t>1/30/2024</a:t>
            </a:fld>
            <a:endParaRPr lang="en-US" dirty="0">
              <a:latin typeface="Arial" panose="020B0604020202020204" pitchFamily="34" charset="0"/>
            </a:endParaRPr>
          </a:p>
        </p:txBody>
      </p:sp>
      <p:sp>
        <p:nvSpPr>
          <p:cNvPr id="4" name="Footer Placeholder 3">
            <a:extLst>
              <a:ext uri="{FF2B5EF4-FFF2-40B4-BE49-F238E27FC236}">
                <a16:creationId xmlns:a16="http://schemas.microsoft.com/office/drawing/2014/main" id="{8622CE8E-8BDF-D344-B0A5-CEAEEB399BD9}"/>
              </a:ext>
            </a:extLst>
          </p:cNvPr>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dirty="0">
              <a:latin typeface="Arial" panose="020B0604020202020204" pitchFamily="34" charset="0"/>
            </a:endParaRPr>
          </a:p>
        </p:txBody>
      </p:sp>
      <p:sp>
        <p:nvSpPr>
          <p:cNvPr id="5" name="Slide Number Placeholder 4">
            <a:extLst>
              <a:ext uri="{FF2B5EF4-FFF2-40B4-BE49-F238E27FC236}">
                <a16:creationId xmlns:a16="http://schemas.microsoft.com/office/drawing/2014/main" id="{4EE1DF63-4881-CB4D-918B-DCFB215C433E}"/>
              </a:ext>
            </a:extLst>
          </p:cNvPr>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97D9CFD3-2AF5-8842-8F61-48CC4BD19D47}" type="slidenum">
              <a:rPr lang="en-US" smtClean="0">
                <a:latin typeface="Arial" panose="020B0604020202020204" pitchFamily="34" charset="0"/>
              </a:rPr>
              <a:t>‹#›</a:t>
            </a:fld>
            <a:endParaRPr lang="en-US" dirty="0">
              <a:latin typeface="Arial" panose="020B0604020202020204" pitchFamily="34" charset="0"/>
            </a:endParaRPr>
          </a:p>
        </p:txBody>
      </p:sp>
    </p:spTree>
    <p:extLst>
      <p:ext uri="{BB962C8B-B14F-4D97-AF65-F5344CB8AC3E}">
        <p14:creationId xmlns:p14="http://schemas.microsoft.com/office/powerpoint/2010/main" val="42708525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atin typeface="Arial" panose="020B0604020202020204" pitchFamily="34" charset="0"/>
              </a:defRPr>
            </a:lvl1pPr>
          </a:lstStyle>
          <a:p>
            <a:fld id="{0BD83910-D037-459B-8E0D-6297AE3FB870}" type="datetimeFigureOut">
              <a:rPr lang="en-US" smtClean="0"/>
              <a:pPr/>
              <a:t>1/30/2024</a:t>
            </a:fld>
            <a:endParaRPr lang="en-US" dirty="0"/>
          </a:p>
        </p:txBody>
      </p:sp>
      <p:sp>
        <p:nvSpPr>
          <p:cNvPr id="4" name="Slide Image Placeholder 3"/>
          <p:cNvSpPr>
            <a:spLocks noGrp="1" noRot="1" noChangeAspect="1"/>
          </p:cNvSpPr>
          <p:nvPr>
            <p:ph type="sldImg" idx="2"/>
          </p:nvPr>
        </p:nvSpPr>
        <p:spPr>
          <a:xfrm>
            <a:off x="2908300" y="514350"/>
            <a:ext cx="3327400" cy="25717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atin typeface="Arial" panose="020B0604020202020204" pitchFamily="34" charset="0"/>
              </a:defRPr>
            </a:lvl1pPr>
          </a:lstStyle>
          <a:p>
            <a:fld id="{76D97A08-3820-4CD6-86BB-17C67C0D54B2}" type="slidenum">
              <a:rPr lang="en-US" smtClean="0"/>
              <a:pPr/>
              <a:t>‹#›</a:t>
            </a:fld>
            <a:endParaRPr lang="en-US" dirty="0"/>
          </a:p>
        </p:txBody>
      </p:sp>
    </p:spTree>
    <p:extLst>
      <p:ext uri="{BB962C8B-B14F-4D97-AF65-F5344CB8AC3E}">
        <p14:creationId xmlns:p14="http://schemas.microsoft.com/office/powerpoint/2010/main" val="32325214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hyperlink" Target="https://www.fns.usda.gov/cr/fns-nondiscrimination-statement" TargetMode="External"/><Relationship Id="rId3" Type="http://schemas.openxmlformats.org/officeDocument/2006/relationships/image" Target="../media/image2.png"/><Relationship Id="rId7" Type="http://schemas.openxmlformats.org/officeDocument/2006/relationships/hyperlink" Target="https://www.instagram.com/texasagriculture/?hl=en" TargetMode="External"/><Relationship Id="rId12"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11" Type="http://schemas.openxmlformats.org/officeDocument/2006/relationships/hyperlink" Target="https://www.youtube.com/channel/UC8e-ZfjMoig2DWArJq1wRpQ" TargetMode="External"/><Relationship Id="rId5" Type="http://schemas.openxmlformats.org/officeDocument/2006/relationships/hyperlink" Target="https://www.facebook.com/TexasDepartmentofAgriculture/" TargetMode="External"/><Relationship Id="rId15" Type="http://schemas.openxmlformats.org/officeDocument/2006/relationships/image" Target="../media/image8.png"/><Relationship Id="rId10" Type="http://schemas.openxmlformats.org/officeDocument/2006/relationships/image" Target="../media/image6.png"/><Relationship Id="rId4" Type="http://schemas.openxmlformats.org/officeDocument/2006/relationships/image" Target="../media/image3.png"/><Relationship Id="rId9" Type="http://schemas.openxmlformats.org/officeDocument/2006/relationships/hyperlink" Target="https://twitter.com/TexasDeptofAg?ref_src=twsrc%5Egoogle%7Ctwcamp%5Eserp%7Ctwgr%5Eauthor" TargetMode="External"/><Relationship Id="rId14" Type="http://schemas.openxmlformats.org/officeDocument/2006/relationships/hyperlink" Target="https://www.texasagriculture.gov/" TargetMode="Externa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EC15B2C-7266-D3CF-523E-98142D6878AD}"/>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0058399" cy="7772400"/>
          </a:xfrm>
          <a:prstGeom prst="rect">
            <a:avLst/>
          </a:prstGeom>
        </p:spPr>
      </p:pic>
      <p:sp>
        <p:nvSpPr>
          <p:cNvPr id="5" name="Rectangle 4">
            <a:extLst>
              <a:ext uri="{FF2B5EF4-FFF2-40B4-BE49-F238E27FC236}">
                <a16:creationId xmlns:a16="http://schemas.microsoft.com/office/drawing/2014/main" id="{9326519D-6FA7-FA3C-42C8-42130F10A881}"/>
              </a:ext>
              <a:ext uri="{C183D7F6-B498-43B3-948B-1728B52AA6E4}">
                <adec:decorative xmlns:adec="http://schemas.microsoft.com/office/drawing/2017/decorative" val="1"/>
              </a:ext>
            </a:extLst>
          </p:cNvPr>
          <p:cNvSpPr/>
          <p:nvPr userDrawn="1"/>
        </p:nvSpPr>
        <p:spPr>
          <a:xfrm>
            <a:off x="0" y="6694098"/>
            <a:ext cx="10058400" cy="1075795"/>
          </a:xfrm>
          <a:prstGeom prst="rect">
            <a:avLst/>
          </a:prstGeom>
          <a:solidFill>
            <a:srgbClr val="652D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50" dirty="0">
              <a:solidFill>
                <a:schemeClr val="bg1"/>
              </a:solidFill>
              <a:latin typeface="Arial" panose="020B0604020202020204" pitchFamily="34" charset="0"/>
            </a:endParaRPr>
          </a:p>
        </p:txBody>
      </p:sp>
      <p:pic>
        <p:nvPicPr>
          <p:cNvPr id="6" name="Picture 5">
            <a:extLst>
              <a:ext uri="{FF2B5EF4-FFF2-40B4-BE49-F238E27FC236}">
                <a16:creationId xmlns:a16="http://schemas.microsoft.com/office/drawing/2014/main" id="{D3F1F6EF-C75A-92AD-424F-AD6194B8F86E}"/>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2179" y="6539473"/>
            <a:ext cx="483046" cy="731940"/>
          </a:xfrm>
          <a:prstGeom prst="rect">
            <a:avLst/>
          </a:prstGeom>
        </p:spPr>
      </p:pic>
      <p:sp>
        <p:nvSpPr>
          <p:cNvPr id="7" name="TextBox 6">
            <a:extLst>
              <a:ext uri="{FF2B5EF4-FFF2-40B4-BE49-F238E27FC236}">
                <a16:creationId xmlns:a16="http://schemas.microsoft.com/office/drawing/2014/main" id="{36F7AD3F-0CB5-5403-2574-D7D19AE11C2D}"/>
              </a:ext>
              <a:ext uri="{C183D7F6-B498-43B3-948B-1728B52AA6E4}">
                <adec:decorative xmlns:adec="http://schemas.microsoft.com/office/drawing/2017/decorative" val="1"/>
              </a:ext>
            </a:extLst>
          </p:cNvPr>
          <p:cNvSpPr txBox="1"/>
          <p:nvPr userDrawn="1"/>
        </p:nvSpPr>
        <p:spPr>
          <a:xfrm>
            <a:off x="149305" y="7247638"/>
            <a:ext cx="2233690" cy="369332"/>
          </a:xfrm>
          <a:prstGeom prst="rect">
            <a:avLst/>
          </a:prstGeom>
          <a:noFill/>
        </p:spPr>
        <p:txBody>
          <a:bodyPr wrap="square" rtlCol="0">
            <a:spAutoFit/>
          </a:bodyPr>
          <a:lstStyle/>
          <a:p>
            <a:pPr lvl="0"/>
            <a:r>
              <a:rPr lang="en-US" sz="900" dirty="0">
                <a:solidFill>
                  <a:schemeClr val="bg1"/>
                </a:solidFill>
                <a:latin typeface="Arial" panose="020B0604020202020204" pitchFamily="34" charset="0"/>
                <a:cs typeface="Arial" panose="020B0604020202020204" pitchFamily="34" charset="0"/>
              </a:rPr>
              <a:t>Food and Nutrition Division </a:t>
            </a:r>
          </a:p>
          <a:p>
            <a:pPr lvl="0"/>
            <a:r>
              <a:rPr lang="en-US" sz="900" dirty="0">
                <a:solidFill>
                  <a:schemeClr val="bg1"/>
                </a:solidFill>
                <a:latin typeface="Arial" panose="020B0604020202020204" pitchFamily="34" charset="0"/>
                <a:cs typeface="Arial" panose="020B0604020202020204" pitchFamily="34" charset="0"/>
              </a:rPr>
              <a:t>National School Lunch Program</a:t>
            </a:r>
          </a:p>
        </p:txBody>
      </p:sp>
      <p:sp>
        <p:nvSpPr>
          <p:cNvPr id="8" name="Date Placeholder 3">
            <a:extLst>
              <a:ext uri="{FF2B5EF4-FFF2-40B4-BE49-F238E27FC236}">
                <a16:creationId xmlns:a16="http://schemas.microsoft.com/office/drawing/2014/main" id="{C559CCA5-81F9-86AE-49EA-F7BC8F7FA666}"/>
              </a:ext>
              <a:ext uri="{C183D7F6-B498-43B3-948B-1728B52AA6E4}">
                <adec:decorative xmlns:adec="http://schemas.microsoft.com/office/drawing/2017/decorative" val="1"/>
              </a:ext>
            </a:extLst>
          </p:cNvPr>
          <p:cNvSpPr>
            <a:spLocks noGrp="1"/>
          </p:cNvSpPr>
          <p:nvPr>
            <p:ph type="dt" sz="half" idx="2"/>
          </p:nvPr>
        </p:nvSpPr>
        <p:spPr>
          <a:xfrm>
            <a:off x="7641293" y="7241025"/>
            <a:ext cx="2263140" cy="369332"/>
          </a:xfrm>
          <a:prstGeom prst="rect">
            <a:avLst/>
          </a:prstGeom>
          <a:noFill/>
        </p:spPr>
        <p:txBody>
          <a:bodyPr wrap="square" rtlCol="0">
            <a:spAutoFit/>
          </a:bodyPr>
          <a:lstStyle>
            <a:lvl1pPr>
              <a:defRPr lang="en-US" sz="900" smtClean="0">
                <a:solidFill>
                  <a:schemeClr val="bg1"/>
                </a:solidFill>
                <a:latin typeface="Arial" panose="020B0604020202020204" pitchFamily="34" charset="0"/>
                <a:cs typeface="Arial" panose="020B0604020202020204" pitchFamily="34" charset="0"/>
              </a:defRPr>
            </a:lvl1pPr>
          </a:lstStyle>
          <a:p>
            <a:pPr algn="r"/>
            <a:r>
              <a:rPr lang="en-US"/>
              <a:t>Updated </a:t>
            </a:r>
            <a:fld id="{D814F2C5-5F35-406A-A8DD-5BA466086158}" type="datetime1">
              <a:rPr lang="en-US" smtClean="0"/>
              <a:t>1/30/2024</a:t>
            </a:fld>
            <a:endParaRPr lang="en-US"/>
          </a:p>
          <a:p>
            <a:pPr algn="r"/>
            <a:r>
              <a:rPr lang="en-US"/>
              <a:t>www.SquareMeals.org</a:t>
            </a:r>
            <a:endParaRPr lang="en-US" dirty="0"/>
          </a:p>
        </p:txBody>
      </p:sp>
      <p:pic>
        <p:nvPicPr>
          <p:cNvPr id="9" name="Picture 8">
            <a:extLst>
              <a:ext uri="{FF2B5EF4-FFF2-40B4-BE49-F238E27FC236}">
                <a16:creationId xmlns:a16="http://schemas.microsoft.com/office/drawing/2014/main" id="{91D2CDE1-ED08-CAC6-7114-37F71C3DA37F}"/>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287431" y="6742005"/>
            <a:ext cx="520574" cy="505633"/>
          </a:xfrm>
          <a:prstGeom prst="rect">
            <a:avLst/>
          </a:prstGeom>
        </p:spPr>
      </p:pic>
      <p:pic>
        <p:nvPicPr>
          <p:cNvPr id="10" name="Picture 9">
            <a:hlinkClick r:id="rId5"/>
            <a:extLst>
              <a:ext uri="{FF2B5EF4-FFF2-40B4-BE49-F238E27FC236}">
                <a16:creationId xmlns:a16="http://schemas.microsoft.com/office/drawing/2014/main" id="{343F990E-1F3F-E00B-AE5A-475C3118FE51}"/>
              </a:ext>
              <a:ext uri="{C183D7F6-B498-43B3-948B-1728B52AA6E4}">
                <adec:decorative xmlns:adec="http://schemas.microsoft.com/office/drawing/2017/decorative" val="1"/>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287431" y="6739365"/>
            <a:ext cx="243879" cy="244088"/>
          </a:xfrm>
          <a:prstGeom prst="rect">
            <a:avLst/>
          </a:prstGeom>
        </p:spPr>
      </p:pic>
      <p:pic>
        <p:nvPicPr>
          <p:cNvPr id="11" name="Picture 10">
            <a:hlinkClick r:id="rId7"/>
            <a:extLst>
              <a:ext uri="{FF2B5EF4-FFF2-40B4-BE49-F238E27FC236}">
                <a16:creationId xmlns:a16="http://schemas.microsoft.com/office/drawing/2014/main" id="{6B70831D-B9A4-C553-4E12-E43CCA060B45}"/>
              </a:ext>
              <a:ext uri="{C183D7F6-B498-43B3-948B-1728B52AA6E4}">
                <adec:decorative xmlns:adec="http://schemas.microsoft.com/office/drawing/2017/decorative" val="1"/>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9564125" y="6742005"/>
            <a:ext cx="243879" cy="244088"/>
          </a:xfrm>
          <a:prstGeom prst="rect">
            <a:avLst/>
          </a:prstGeom>
        </p:spPr>
      </p:pic>
      <p:pic>
        <p:nvPicPr>
          <p:cNvPr id="12" name="Picture 11">
            <a:hlinkClick r:id="rId9"/>
            <a:extLst>
              <a:ext uri="{FF2B5EF4-FFF2-40B4-BE49-F238E27FC236}">
                <a16:creationId xmlns:a16="http://schemas.microsoft.com/office/drawing/2014/main" id="{93D59E33-986A-E5AA-45D9-C5D0C8D9325D}"/>
              </a:ext>
              <a:ext uri="{C183D7F6-B498-43B3-948B-1728B52AA6E4}">
                <adec:decorative xmlns:adec="http://schemas.microsoft.com/office/drawing/2017/decorative" val="1"/>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9287430" y="7003550"/>
            <a:ext cx="243879" cy="244088"/>
          </a:xfrm>
          <a:prstGeom prst="rect">
            <a:avLst/>
          </a:prstGeom>
        </p:spPr>
      </p:pic>
      <p:pic>
        <p:nvPicPr>
          <p:cNvPr id="13" name="Picture 12">
            <a:hlinkClick r:id="rId11"/>
            <a:extLst>
              <a:ext uri="{FF2B5EF4-FFF2-40B4-BE49-F238E27FC236}">
                <a16:creationId xmlns:a16="http://schemas.microsoft.com/office/drawing/2014/main" id="{D10826FE-CFA0-26B1-4A42-FC5F79548976}"/>
              </a:ext>
              <a:ext uri="{C183D7F6-B498-43B3-948B-1728B52AA6E4}">
                <adec:decorative xmlns:adec="http://schemas.microsoft.com/office/drawing/2017/decorative" val="1"/>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9564126" y="7003550"/>
            <a:ext cx="243879" cy="244088"/>
          </a:xfrm>
          <a:prstGeom prst="rect">
            <a:avLst/>
          </a:prstGeom>
        </p:spPr>
      </p:pic>
      <p:sp>
        <p:nvSpPr>
          <p:cNvPr id="14" name="TextBox 13">
            <a:hlinkClick r:id="rId13"/>
            <a:extLst>
              <a:ext uri="{FF2B5EF4-FFF2-40B4-BE49-F238E27FC236}">
                <a16:creationId xmlns:a16="http://schemas.microsoft.com/office/drawing/2014/main" id="{BA828FF7-5D2F-3F2B-3711-7A7ED8427AED}"/>
              </a:ext>
              <a:ext uri="{C183D7F6-B498-43B3-948B-1728B52AA6E4}">
                <adec:decorative xmlns:adec="http://schemas.microsoft.com/office/drawing/2017/decorative" val="1"/>
              </a:ext>
            </a:extLst>
          </p:cNvPr>
          <p:cNvSpPr txBox="1"/>
          <p:nvPr userDrawn="1"/>
        </p:nvSpPr>
        <p:spPr>
          <a:xfrm>
            <a:off x="3215366" y="7248413"/>
            <a:ext cx="3692105" cy="369332"/>
          </a:xfrm>
          <a:prstGeom prst="rect">
            <a:avLst/>
          </a:prstGeom>
          <a:noFill/>
        </p:spPr>
        <p:txBody>
          <a:bodyPr wrap="square" rtlCol="0">
            <a:spAutoFit/>
          </a:bodyPr>
          <a:lstStyle/>
          <a:p>
            <a:pPr lvl="0" algn="ctr"/>
            <a:r>
              <a:rPr lang="en-US" sz="900" dirty="0">
                <a:solidFill>
                  <a:schemeClr val="bg1"/>
                </a:solidFill>
                <a:latin typeface="Arial" panose="020B0604020202020204" pitchFamily="34" charset="0"/>
                <a:cs typeface="Arial" panose="020B0604020202020204" pitchFamily="34" charset="0"/>
              </a:rPr>
              <a:t>This product was funded by USDA.</a:t>
            </a:r>
          </a:p>
          <a:p>
            <a:pPr lvl="0" algn="ctr"/>
            <a:r>
              <a:rPr lang="en-US" sz="900" dirty="0">
                <a:solidFill>
                  <a:schemeClr val="bg1"/>
                </a:solidFill>
                <a:latin typeface="Arial" panose="020B0604020202020204" pitchFamily="34" charset="0"/>
                <a:cs typeface="Arial" panose="020B0604020202020204" pitchFamily="34" charset="0"/>
              </a:rPr>
              <a:t>This institution is an equal opportunity provider.</a:t>
            </a:r>
          </a:p>
        </p:txBody>
      </p:sp>
      <p:pic>
        <p:nvPicPr>
          <p:cNvPr id="15" name="Picture 14">
            <a:hlinkClick r:id="rId14"/>
            <a:extLst>
              <a:ext uri="{FF2B5EF4-FFF2-40B4-BE49-F238E27FC236}">
                <a16:creationId xmlns:a16="http://schemas.microsoft.com/office/drawing/2014/main" id="{6719956E-B370-30F8-FE78-15FCD7A7B013}"/>
              </a:ext>
              <a:ext uri="{C183D7F6-B498-43B3-948B-1728B52AA6E4}">
                <adec:decorative xmlns:adec="http://schemas.microsoft.com/office/drawing/2017/decorative" val="1"/>
              </a:ext>
            </a:extLst>
          </p:cNvPr>
          <p:cNvPicPr>
            <a:picLocks noChangeAspect="1"/>
          </p:cNvPicPr>
          <p:nvPr userDrawn="1"/>
        </p:nvPicPr>
        <p:blipFill>
          <a:blip r:embed="rId15">
            <a:extLst>
              <a:ext uri="{28A0092B-C50C-407E-A947-70E740481C1C}">
                <a14:useLocalDpi xmlns:a14="http://schemas.microsoft.com/office/drawing/2010/main" val="0"/>
              </a:ext>
            </a:extLst>
          </a:blip>
          <a:srcRect/>
          <a:stretch/>
        </p:blipFill>
        <p:spPr>
          <a:xfrm>
            <a:off x="3993389" y="6473474"/>
            <a:ext cx="2071621" cy="756167"/>
          </a:xfrm>
          <a:prstGeom prst="rect">
            <a:avLst/>
          </a:prstGeom>
        </p:spPr>
      </p:pic>
    </p:spTree>
    <p:extLst>
      <p:ext uri="{BB962C8B-B14F-4D97-AF65-F5344CB8AC3E}">
        <p14:creationId xmlns:p14="http://schemas.microsoft.com/office/powerpoint/2010/main" val="18686099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39A12-F0AD-4579-98F7-A75F6A67D3DA}"/>
              </a:ext>
            </a:extLst>
          </p:cNvPr>
          <p:cNvSpPr>
            <a:spLocks noGrp="1"/>
          </p:cNvSpPr>
          <p:nvPr>
            <p:ph type="title"/>
          </p:nvPr>
        </p:nvSpPr>
        <p:spPr/>
        <p:txBody>
          <a:bodyPr/>
          <a:lstStyle/>
          <a:p>
            <a:endParaRPr lang="en-US" dirty="0"/>
          </a:p>
        </p:txBody>
      </p:sp>
      <p:sp>
        <p:nvSpPr>
          <p:cNvPr id="3" name="Date Placeholder 2">
            <a:extLst>
              <a:ext uri="{FF2B5EF4-FFF2-40B4-BE49-F238E27FC236}">
                <a16:creationId xmlns:a16="http://schemas.microsoft.com/office/drawing/2014/main" id="{8675B0CE-D241-416F-A004-AB33BB74FB5A}"/>
              </a:ext>
            </a:extLst>
          </p:cNvPr>
          <p:cNvSpPr>
            <a:spLocks noGrp="1"/>
          </p:cNvSpPr>
          <p:nvPr>
            <p:ph type="dt" sz="half" idx="10"/>
          </p:nvPr>
        </p:nvSpPr>
        <p:spPr/>
        <p:txBody>
          <a:bodyPr/>
          <a:lstStyle/>
          <a:p>
            <a:fld id="{DBF4EE64-DAA4-4705-B096-2EF1BBDC5CE3}" type="datetime1">
              <a:rPr lang="en-US" smtClean="0"/>
              <a:t>1/30/2024</a:t>
            </a:fld>
            <a:endParaRPr lang="en-US" dirty="0"/>
          </a:p>
        </p:txBody>
      </p:sp>
      <p:sp>
        <p:nvSpPr>
          <p:cNvPr id="4" name="Footer Placeholder 3">
            <a:extLst>
              <a:ext uri="{FF2B5EF4-FFF2-40B4-BE49-F238E27FC236}">
                <a16:creationId xmlns:a16="http://schemas.microsoft.com/office/drawing/2014/main" id="{10F85B62-0B4C-4151-8A7F-2467B012BC7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FBC740A-0FB5-4617-BC30-72285BABB287}"/>
              </a:ext>
            </a:extLst>
          </p:cNvPr>
          <p:cNvSpPr>
            <a:spLocks noGrp="1"/>
          </p:cNvSpPr>
          <p:nvPr>
            <p:ph type="sldNum" sz="quarter" idx="12"/>
          </p:nvPr>
        </p:nvSpPr>
        <p:spPr/>
        <p:txBody>
          <a:bodyPr/>
          <a:lstStyle/>
          <a:p>
            <a:pPr algn="l"/>
            <a:r>
              <a:rPr lang="en-US" dirty="0">
                <a:latin typeface="Arial" panose="020B0604020202020204" pitchFamily="34" charset="0"/>
              </a:rPr>
              <a:t>Page </a:t>
            </a:r>
            <a:fld id="{5FE8B3F5-1B7B-43B3-B713-C68919B2908A}" type="slidenum">
              <a:rPr lang="en-US" smtClean="0">
                <a:latin typeface="Arial" panose="020B0604020202020204" pitchFamily="34" charset="0"/>
              </a:rPr>
              <a:pPr algn="l"/>
              <a:t>‹#›</a:t>
            </a:fld>
            <a:endParaRPr lang="en-US" dirty="0">
              <a:latin typeface="Arial" panose="020B0604020202020204" pitchFamily="34" charset="0"/>
            </a:endParaRPr>
          </a:p>
        </p:txBody>
      </p:sp>
      <p:sp>
        <p:nvSpPr>
          <p:cNvPr id="6" name="Text Placeholder 25">
            <a:extLst>
              <a:ext uri="{FF2B5EF4-FFF2-40B4-BE49-F238E27FC236}">
                <a16:creationId xmlns:a16="http://schemas.microsoft.com/office/drawing/2014/main" id="{659BC5FB-389D-4FD5-896A-122DE68F975B}"/>
              </a:ext>
            </a:extLst>
          </p:cNvPr>
          <p:cNvSpPr>
            <a:spLocks noGrp="1"/>
          </p:cNvSpPr>
          <p:nvPr>
            <p:ph type="body" sz="quarter" idx="27" hasCustomPrompt="1"/>
          </p:nvPr>
        </p:nvSpPr>
        <p:spPr>
          <a:xfrm>
            <a:off x="3868894" y="3690396"/>
            <a:ext cx="5750298" cy="233260"/>
          </a:xfrm>
          <a:prstGeom prst="rect">
            <a:avLst/>
          </a:prstGeom>
        </p:spPr>
        <p:txBody>
          <a:bodyPr>
            <a:noAutofit/>
          </a:bodyPr>
          <a:lstStyle>
            <a:lvl1pPr marL="0" indent="0">
              <a:lnSpc>
                <a:spcPct val="100000"/>
              </a:lnSpc>
              <a:buNone/>
              <a:defRPr sz="1200" b="1" i="0">
                <a:solidFill>
                  <a:srgbClr val="66B948"/>
                </a:solidFill>
                <a:latin typeface="Rockwell" panose="02060603020205020403" pitchFamily="18" charset="77"/>
              </a:defRPr>
            </a:lvl1pPr>
          </a:lstStyle>
          <a:p>
            <a:pPr lvl="0"/>
            <a:r>
              <a:rPr lang="en-US" dirty="0"/>
              <a:t>HEADER GOES HERE</a:t>
            </a:r>
          </a:p>
        </p:txBody>
      </p:sp>
      <p:sp>
        <p:nvSpPr>
          <p:cNvPr id="7" name="Text Placeholder 34">
            <a:extLst>
              <a:ext uri="{FF2B5EF4-FFF2-40B4-BE49-F238E27FC236}">
                <a16:creationId xmlns:a16="http://schemas.microsoft.com/office/drawing/2014/main" id="{E14786D3-4442-4F1C-8725-BE269C7A664D}"/>
              </a:ext>
            </a:extLst>
          </p:cNvPr>
          <p:cNvSpPr>
            <a:spLocks noGrp="1"/>
          </p:cNvSpPr>
          <p:nvPr>
            <p:ph type="body" sz="quarter" idx="28" hasCustomPrompt="1"/>
          </p:nvPr>
        </p:nvSpPr>
        <p:spPr>
          <a:xfrm>
            <a:off x="3868894" y="3936662"/>
            <a:ext cx="5750298" cy="524539"/>
          </a:xfrm>
          <a:prstGeom prst="rect">
            <a:avLst/>
          </a:prstGeom>
        </p:spPr>
        <p:txBody>
          <a:bodyPr/>
          <a:lstStyle>
            <a:lvl1pPr marL="0" indent="0">
              <a:lnSpc>
                <a:spcPct val="100000"/>
              </a:lnSpc>
              <a:buNone/>
              <a:defRPr sz="1200" b="0" i="0">
                <a:solidFill>
                  <a:schemeClr val="accent6">
                    <a:lumMod val="10000"/>
                  </a:schemeClr>
                </a:solidFill>
                <a:latin typeface="Arial" panose="020B0604020202020204" pitchFamily="34" charset="0"/>
                <a:cs typeface="Arial" panose="020B0604020202020204" pitchFamily="34" charset="0"/>
              </a:defRPr>
            </a:lvl1pPr>
          </a:lstStyle>
          <a:p>
            <a:pPr lvl="0"/>
            <a:r>
              <a:rPr lang="en-US" dirty="0"/>
              <a:t>Copy and bullets copy and bullets copy and bullets copy and bullets copy and bullets copy and bullets copy and bullets copy and bullets copy and bullets copy</a:t>
            </a:r>
          </a:p>
        </p:txBody>
      </p:sp>
      <p:sp>
        <p:nvSpPr>
          <p:cNvPr id="8" name="Text Placeholder 25">
            <a:extLst>
              <a:ext uri="{FF2B5EF4-FFF2-40B4-BE49-F238E27FC236}">
                <a16:creationId xmlns:a16="http://schemas.microsoft.com/office/drawing/2014/main" id="{012705B7-C8F6-4155-B8C2-FB03609C62DA}"/>
              </a:ext>
            </a:extLst>
          </p:cNvPr>
          <p:cNvSpPr>
            <a:spLocks noGrp="1"/>
          </p:cNvSpPr>
          <p:nvPr>
            <p:ph type="body" sz="quarter" idx="29" hasCustomPrompt="1"/>
          </p:nvPr>
        </p:nvSpPr>
        <p:spPr>
          <a:xfrm>
            <a:off x="3868894" y="4667530"/>
            <a:ext cx="5750298" cy="245000"/>
          </a:xfrm>
          <a:prstGeom prst="rect">
            <a:avLst/>
          </a:prstGeom>
        </p:spPr>
        <p:txBody>
          <a:bodyPr>
            <a:noAutofit/>
          </a:bodyPr>
          <a:lstStyle>
            <a:lvl1pPr marL="0" indent="0">
              <a:lnSpc>
                <a:spcPct val="100000"/>
              </a:lnSpc>
              <a:buNone/>
              <a:defRPr sz="1200" b="1" i="0">
                <a:solidFill>
                  <a:srgbClr val="66B948"/>
                </a:solidFill>
                <a:latin typeface="Rockwell" panose="02060603020205020403" pitchFamily="18" charset="77"/>
              </a:defRPr>
            </a:lvl1pPr>
          </a:lstStyle>
          <a:p>
            <a:pPr lvl="0"/>
            <a:r>
              <a:rPr lang="en-US" dirty="0"/>
              <a:t>HEADER GOES HERE</a:t>
            </a:r>
          </a:p>
        </p:txBody>
      </p:sp>
      <p:sp>
        <p:nvSpPr>
          <p:cNvPr id="9" name="Text Placeholder 34">
            <a:extLst>
              <a:ext uri="{FF2B5EF4-FFF2-40B4-BE49-F238E27FC236}">
                <a16:creationId xmlns:a16="http://schemas.microsoft.com/office/drawing/2014/main" id="{C102C6EA-4486-406E-A5AC-6908206CBE92}"/>
              </a:ext>
            </a:extLst>
          </p:cNvPr>
          <p:cNvSpPr>
            <a:spLocks noGrp="1"/>
          </p:cNvSpPr>
          <p:nvPr>
            <p:ph type="body" sz="quarter" idx="30" hasCustomPrompt="1"/>
          </p:nvPr>
        </p:nvSpPr>
        <p:spPr>
          <a:xfrm>
            <a:off x="3868894" y="4903581"/>
            <a:ext cx="5750298" cy="410351"/>
          </a:xfrm>
          <a:prstGeom prst="rect">
            <a:avLst/>
          </a:prstGeom>
        </p:spPr>
        <p:txBody>
          <a:bodyPr/>
          <a:lstStyle>
            <a:lvl1pPr marL="0" indent="0">
              <a:lnSpc>
                <a:spcPct val="100000"/>
              </a:lnSpc>
              <a:buNone/>
              <a:defRPr sz="1200" b="0" i="0">
                <a:solidFill>
                  <a:schemeClr val="accent6">
                    <a:lumMod val="10000"/>
                  </a:schemeClr>
                </a:solidFill>
                <a:latin typeface="Arial" panose="020B0604020202020204" pitchFamily="34" charset="0"/>
                <a:cs typeface="Arial" panose="020B0604020202020204" pitchFamily="34" charset="0"/>
              </a:defRPr>
            </a:lvl1pPr>
          </a:lstStyle>
          <a:p>
            <a:pPr lvl="0"/>
            <a:r>
              <a:rPr lang="en-US" dirty="0"/>
              <a:t>Copy and bullets copy and bullets copy and bullets copy and bullets copy and bullets copy and bullets copy and bullets copy and bullets copy and bullets copy</a:t>
            </a:r>
          </a:p>
        </p:txBody>
      </p:sp>
      <p:sp>
        <p:nvSpPr>
          <p:cNvPr id="10" name="Text Placeholder 39">
            <a:extLst>
              <a:ext uri="{FF2B5EF4-FFF2-40B4-BE49-F238E27FC236}">
                <a16:creationId xmlns:a16="http://schemas.microsoft.com/office/drawing/2014/main" id="{F037276E-1AB9-4D4C-AAE4-1D20DD2203E3}"/>
              </a:ext>
            </a:extLst>
          </p:cNvPr>
          <p:cNvSpPr>
            <a:spLocks noGrp="1"/>
          </p:cNvSpPr>
          <p:nvPr>
            <p:ph type="body" sz="quarter" idx="31" hasCustomPrompt="1"/>
          </p:nvPr>
        </p:nvSpPr>
        <p:spPr>
          <a:xfrm>
            <a:off x="3868892" y="5377086"/>
            <a:ext cx="2836707" cy="601066"/>
          </a:xfrm>
          <a:prstGeom prst="rect">
            <a:avLst/>
          </a:prstGeom>
        </p:spPr>
        <p:txBody>
          <a:bodyPr/>
          <a:lstStyle>
            <a:lvl1pPr marL="132479" marR="0" indent="-132479" algn="l" defTabSz="600573" rtl="0" eaLnBrk="1" fontAlgn="auto" latinLnBrk="0" hangingPunct="1">
              <a:lnSpc>
                <a:spcPct val="100000"/>
              </a:lnSpc>
              <a:spcBef>
                <a:spcPts val="657"/>
              </a:spcBef>
              <a:spcAft>
                <a:spcPts val="0"/>
              </a:spcAft>
              <a:buClrTx/>
              <a:buSzTx/>
              <a:buFont typeface="Arial" panose="020B0604020202020204" pitchFamily="34" charset="0"/>
              <a:buChar char="•"/>
              <a:tabLst/>
              <a:defRPr sz="1200" b="0" i="0">
                <a:solidFill>
                  <a:schemeClr val="accent6">
                    <a:lumMod val="10000"/>
                  </a:schemeClr>
                </a:solidFill>
                <a:latin typeface="Arial" panose="020B0604020202020204" pitchFamily="34" charset="0"/>
                <a:cs typeface="Arial" panose="020B0604020202020204" pitchFamily="34" charset="0"/>
              </a:defRPr>
            </a:lvl1pPr>
          </a:lstStyle>
          <a:p>
            <a:pPr lvl="0"/>
            <a:r>
              <a:rPr lang="en-US" dirty="0"/>
              <a:t>Bullets</a:t>
            </a:r>
          </a:p>
          <a:p>
            <a:pPr marL="132479" marR="0" lvl="0" indent="-132479" algn="l" defTabSz="600573" rtl="0" eaLnBrk="1" fontAlgn="auto" latinLnBrk="0" hangingPunct="1">
              <a:lnSpc>
                <a:spcPct val="100000"/>
              </a:lnSpc>
              <a:spcBef>
                <a:spcPts val="657"/>
              </a:spcBef>
              <a:spcAft>
                <a:spcPts val="0"/>
              </a:spcAft>
              <a:buClrTx/>
              <a:buSzTx/>
              <a:buFont typeface="Arial" panose="020B0604020202020204" pitchFamily="34" charset="0"/>
              <a:buChar char="•"/>
              <a:tabLst/>
              <a:defRPr/>
            </a:pPr>
            <a:r>
              <a:rPr lang="en-US" dirty="0"/>
              <a:t>Bullets</a:t>
            </a:r>
          </a:p>
        </p:txBody>
      </p:sp>
      <p:sp>
        <p:nvSpPr>
          <p:cNvPr id="11" name="Text Placeholder 39">
            <a:extLst>
              <a:ext uri="{FF2B5EF4-FFF2-40B4-BE49-F238E27FC236}">
                <a16:creationId xmlns:a16="http://schemas.microsoft.com/office/drawing/2014/main" id="{B51074AB-FA7A-4D99-B164-43136D95DFE8}"/>
              </a:ext>
            </a:extLst>
          </p:cNvPr>
          <p:cNvSpPr>
            <a:spLocks noGrp="1"/>
          </p:cNvSpPr>
          <p:nvPr>
            <p:ph type="body" sz="quarter" idx="32" hasCustomPrompt="1"/>
          </p:nvPr>
        </p:nvSpPr>
        <p:spPr>
          <a:xfrm>
            <a:off x="6782484" y="5377086"/>
            <a:ext cx="2836707" cy="601066"/>
          </a:xfrm>
          <a:prstGeom prst="rect">
            <a:avLst/>
          </a:prstGeom>
        </p:spPr>
        <p:txBody>
          <a:bodyPr>
            <a:normAutofit/>
          </a:bodyPr>
          <a:lstStyle>
            <a:lvl1pPr marL="132479" marR="0" indent="-132479" algn="l" defTabSz="600573" rtl="0" eaLnBrk="1" fontAlgn="auto" latinLnBrk="0" hangingPunct="1">
              <a:lnSpc>
                <a:spcPct val="100000"/>
              </a:lnSpc>
              <a:spcBef>
                <a:spcPts val="657"/>
              </a:spcBef>
              <a:spcAft>
                <a:spcPts val="0"/>
              </a:spcAft>
              <a:buClrTx/>
              <a:buSzTx/>
              <a:buFont typeface="Arial" panose="020B0604020202020204" pitchFamily="34" charset="0"/>
              <a:buChar char="•"/>
              <a:tabLst/>
              <a:defRPr sz="1200" b="0" i="0">
                <a:solidFill>
                  <a:schemeClr val="accent6">
                    <a:lumMod val="10000"/>
                  </a:schemeClr>
                </a:solidFill>
                <a:latin typeface="Arial" panose="020B0604020202020204" pitchFamily="34" charset="0"/>
                <a:cs typeface="Arial" panose="020B0604020202020204" pitchFamily="34" charset="0"/>
              </a:defRPr>
            </a:lvl1pPr>
          </a:lstStyle>
          <a:p>
            <a:pPr marL="132479" marR="0" lvl="0" indent="-132479" algn="l" defTabSz="600573" rtl="0" eaLnBrk="1" fontAlgn="auto" latinLnBrk="0" hangingPunct="1">
              <a:lnSpc>
                <a:spcPct val="100000"/>
              </a:lnSpc>
              <a:spcBef>
                <a:spcPts val="657"/>
              </a:spcBef>
              <a:spcAft>
                <a:spcPts val="0"/>
              </a:spcAft>
              <a:buClrTx/>
              <a:buSzTx/>
              <a:buFont typeface="Arial" panose="020B0604020202020204" pitchFamily="34" charset="0"/>
              <a:buChar char="•"/>
              <a:tabLst/>
              <a:defRPr/>
            </a:pPr>
            <a:r>
              <a:rPr lang="en-US" dirty="0"/>
              <a:t>Bullets</a:t>
            </a:r>
          </a:p>
          <a:p>
            <a:pPr marL="132479" marR="0" lvl="0" indent="-132479" algn="l" defTabSz="600573" rtl="0" eaLnBrk="1" fontAlgn="auto" latinLnBrk="0" hangingPunct="1">
              <a:lnSpc>
                <a:spcPct val="100000"/>
              </a:lnSpc>
              <a:spcBef>
                <a:spcPts val="657"/>
              </a:spcBef>
              <a:spcAft>
                <a:spcPts val="0"/>
              </a:spcAft>
              <a:buClrTx/>
              <a:buSzTx/>
              <a:buFont typeface="Arial" panose="020B0604020202020204" pitchFamily="34" charset="0"/>
              <a:buChar char="•"/>
              <a:tabLst/>
              <a:defRPr/>
            </a:pPr>
            <a:r>
              <a:rPr lang="en-US" dirty="0"/>
              <a:t>Bullets</a:t>
            </a:r>
          </a:p>
          <a:p>
            <a:pPr lvl="0"/>
            <a:endParaRPr lang="en-US" dirty="0"/>
          </a:p>
        </p:txBody>
      </p:sp>
      <p:sp>
        <p:nvSpPr>
          <p:cNvPr id="12" name="Text Placeholder 2">
            <a:extLst>
              <a:ext uri="{FF2B5EF4-FFF2-40B4-BE49-F238E27FC236}">
                <a16:creationId xmlns:a16="http://schemas.microsoft.com/office/drawing/2014/main" id="{7AC57428-5F8A-4246-993F-EE1810CFCDD0}"/>
              </a:ext>
            </a:extLst>
          </p:cNvPr>
          <p:cNvSpPr>
            <a:spLocks noGrp="1"/>
          </p:cNvSpPr>
          <p:nvPr>
            <p:ph type="body" sz="quarter" idx="36" hasCustomPrompt="1"/>
          </p:nvPr>
        </p:nvSpPr>
        <p:spPr>
          <a:xfrm>
            <a:off x="3868894" y="2609041"/>
            <a:ext cx="5750298" cy="930085"/>
          </a:xfrm>
          <a:prstGeom prst="rect">
            <a:avLst/>
          </a:prstGeom>
        </p:spPr>
        <p:txBody>
          <a:bodyPr/>
          <a:lstStyle>
            <a:lvl1pPr marL="0" indent="0">
              <a:lnSpc>
                <a:spcPct val="100000"/>
              </a:lnSpc>
              <a:buNone/>
              <a:defRPr sz="1200" b="0" i="0">
                <a:solidFill>
                  <a:schemeClr val="accent6">
                    <a:lumMod val="10000"/>
                  </a:schemeClr>
                </a:solidFill>
                <a:latin typeface="Arial" panose="020B0604020202020204" pitchFamily="34" charset="0"/>
                <a:cs typeface="Arial" panose="020B0604020202020204" pitchFamily="34" charset="0"/>
              </a:defRPr>
            </a:lvl1pPr>
          </a:lstStyle>
          <a:p>
            <a:pPr lvl="0"/>
            <a:r>
              <a:rPr lang="en-US" dirty="0"/>
              <a:t>Body copy goes body goes here body copy goes here body copy goes here body copy goes here body copy goes here body copy goes here body copy goes here body copy goes here body copy goes here body copy goes here body copy goes here body copy goes here body copy goes here body here body copy goes here</a:t>
            </a:r>
          </a:p>
        </p:txBody>
      </p:sp>
      <p:sp>
        <p:nvSpPr>
          <p:cNvPr id="13" name="Text Placeholder 18">
            <a:extLst>
              <a:ext uri="{FF2B5EF4-FFF2-40B4-BE49-F238E27FC236}">
                <a16:creationId xmlns:a16="http://schemas.microsoft.com/office/drawing/2014/main" id="{A4E5122B-35C2-486F-A057-115E7FA82056}"/>
              </a:ext>
            </a:extLst>
          </p:cNvPr>
          <p:cNvSpPr>
            <a:spLocks noGrp="1"/>
          </p:cNvSpPr>
          <p:nvPr>
            <p:ph type="body" sz="quarter" idx="37" hasCustomPrompt="1"/>
          </p:nvPr>
        </p:nvSpPr>
        <p:spPr>
          <a:xfrm>
            <a:off x="251919" y="3827439"/>
            <a:ext cx="2942268" cy="405836"/>
          </a:xfrm>
          <a:prstGeom prst="rect">
            <a:avLst/>
          </a:prstGeom>
        </p:spPr>
        <p:txBody>
          <a:bodyPr>
            <a:normAutofit/>
          </a:bodyPr>
          <a:lstStyle>
            <a:lvl1pPr marL="0" indent="0">
              <a:buNone/>
              <a:defRPr sz="1600">
                <a:solidFill>
                  <a:schemeClr val="bg1"/>
                </a:solidFill>
                <a:latin typeface="Arial Black" panose="020B0A04020102020204" pitchFamily="34" charset="0"/>
              </a:defRPr>
            </a:lvl1pPr>
          </a:lstStyle>
          <a:p>
            <a:r>
              <a:rPr lang="en-US" dirty="0"/>
              <a:t>CALL OUT 1 GOES HERE</a:t>
            </a:r>
          </a:p>
        </p:txBody>
      </p:sp>
      <p:sp>
        <p:nvSpPr>
          <p:cNvPr id="14" name="Text Placeholder 18">
            <a:extLst>
              <a:ext uri="{FF2B5EF4-FFF2-40B4-BE49-F238E27FC236}">
                <a16:creationId xmlns:a16="http://schemas.microsoft.com/office/drawing/2014/main" id="{CD88FF0B-4E6E-4A4D-A2C5-E8AFC29B8041}"/>
              </a:ext>
            </a:extLst>
          </p:cNvPr>
          <p:cNvSpPr>
            <a:spLocks noGrp="1"/>
          </p:cNvSpPr>
          <p:nvPr>
            <p:ph type="body" sz="quarter" idx="38" hasCustomPrompt="1"/>
          </p:nvPr>
        </p:nvSpPr>
        <p:spPr>
          <a:xfrm>
            <a:off x="251919" y="4246488"/>
            <a:ext cx="2942268" cy="405836"/>
          </a:xfrm>
          <a:prstGeom prst="rect">
            <a:avLst/>
          </a:prstGeom>
        </p:spPr>
        <p:txBody>
          <a:bodyPr>
            <a:normAutofit/>
          </a:bodyPr>
          <a:lstStyle>
            <a:lvl1pPr marL="0" indent="0">
              <a:buNone/>
              <a:defRPr sz="1600">
                <a:solidFill>
                  <a:schemeClr val="bg1"/>
                </a:solidFill>
                <a:latin typeface="Rockwell" panose="02060603020205020403" pitchFamily="18" charset="0"/>
              </a:defRPr>
            </a:lvl1pPr>
          </a:lstStyle>
          <a:p>
            <a:r>
              <a:rPr lang="en-US" dirty="0"/>
              <a:t>CALL OUT 2 GOES HERE</a:t>
            </a:r>
          </a:p>
        </p:txBody>
      </p:sp>
      <p:sp>
        <p:nvSpPr>
          <p:cNvPr id="15" name="Picture Placeholder 4">
            <a:extLst>
              <a:ext uri="{FF2B5EF4-FFF2-40B4-BE49-F238E27FC236}">
                <a16:creationId xmlns:a16="http://schemas.microsoft.com/office/drawing/2014/main" id="{5E9A358F-D2D1-4675-BF21-F51B0A73F7FD}"/>
              </a:ext>
            </a:extLst>
          </p:cNvPr>
          <p:cNvSpPr>
            <a:spLocks noGrp="1"/>
          </p:cNvSpPr>
          <p:nvPr>
            <p:ph type="pic" sz="quarter" idx="15"/>
          </p:nvPr>
        </p:nvSpPr>
        <p:spPr>
          <a:xfrm>
            <a:off x="0" y="2385290"/>
            <a:ext cx="3413037" cy="1153836"/>
          </a:xfrm>
          <a:prstGeom prst="rect">
            <a:avLst/>
          </a:prstGeom>
        </p:spPr>
        <p:txBody>
          <a:bodyPr/>
          <a:lstStyle>
            <a:lvl1pPr marL="264959" indent="-264959" algn="ctr">
              <a:buFont typeface="Arial" panose="020B0604020202020204" pitchFamily="34" charset="0"/>
              <a:buChar char="•"/>
              <a:defRPr sz="1545"/>
            </a:lvl1pPr>
          </a:lstStyle>
          <a:p>
            <a:r>
              <a:rPr lang="en-US" dirty="0"/>
              <a:t>Click icon to add picture</a:t>
            </a:r>
          </a:p>
        </p:txBody>
      </p:sp>
      <p:sp>
        <p:nvSpPr>
          <p:cNvPr id="16" name="Picture Placeholder 3">
            <a:extLst>
              <a:ext uri="{FF2B5EF4-FFF2-40B4-BE49-F238E27FC236}">
                <a16:creationId xmlns:a16="http://schemas.microsoft.com/office/drawing/2014/main" id="{F042AE20-A185-4FBE-97FF-592ACC9CC23A}"/>
              </a:ext>
            </a:extLst>
          </p:cNvPr>
          <p:cNvSpPr>
            <a:spLocks noGrp="1"/>
          </p:cNvSpPr>
          <p:nvPr>
            <p:ph type="pic" sz="quarter" idx="18"/>
          </p:nvPr>
        </p:nvSpPr>
        <p:spPr>
          <a:xfrm>
            <a:off x="-1" y="4982826"/>
            <a:ext cx="3403955" cy="1307719"/>
          </a:xfrm>
          <a:prstGeom prst="rect">
            <a:avLst/>
          </a:prstGeom>
        </p:spPr>
        <p:txBody>
          <a:bodyPr anchor="b"/>
          <a:lstStyle>
            <a:lvl1pPr marL="264959" indent="-264959" algn="ctr">
              <a:buFont typeface="Arial" panose="020B0604020202020204" pitchFamily="34" charset="0"/>
              <a:buChar char="•"/>
              <a:defRPr sz="1545"/>
            </a:lvl1pPr>
          </a:lstStyle>
          <a:p>
            <a:r>
              <a:rPr lang="en-US" dirty="0"/>
              <a:t>Click icon to add picture</a:t>
            </a:r>
          </a:p>
        </p:txBody>
      </p:sp>
      <p:sp>
        <p:nvSpPr>
          <p:cNvPr id="17" name="Text Placeholder 23">
            <a:extLst>
              <a:ext uri="{FF2B5EF4-FFF2-40B4-BE49-F238E27FC236}">
                <a16:creationId xmlns:a16="http://schemas.microsoft.com/office/drawing/2014/main" id="{4D977486-FC69-4035-A1D6-0900CF628236}"/>
              </a:ext>
            </a:extLst>
          </p:cNvPr>
          <p:cNvSpPr>
            <a:spLocks noGrp="1"/>
          </p:cNvSpPr>
          <p:nvPr>
            <p:ph type="body" sz="quarter" idx="20" hasCustomPrompt="1"/>
          </p:nvPr>
        </p:nvSpPr>
        <p:spPr>
          <a:xfrm>
            <a:off x="473481" y="581551"/>
            <a:ext cx="3910949" cy="351160"/>
          </a:xfrm>
          <a:prstGeom prst="rect">
            <a:avLst/>
          </a:prstGeom>
        </p:spPr>
        <p:txBody>
          <a:bodyPr>
            <a:noAutofit/>
          </a:bodyPr>
          <a:lstStyle>
            <a:lvl1pPr marL="0" indent="0">
              <a:lnSpc>
                <a:spcPct val="80000"/>
              </a:lnSpc>
              <a:buNone/>
              <a:defRPr sz="3200" b="0" i="0">
                <a:solidFill>
                  <a:srgbClr val="3BC1CA"/>
                </a:solidFill>
                <a:latin typeface="Rockwell" panose="02060603020205020403" pitchFamily="18" charset="77"/>
              </a:defRPr>
            </a:lvl1pPr>
            <a:lvl2pPr marL="300287" indent="0">
              <a:buNone/>
              <a:defRPr/>
            </a:lvl2pPr>
          </a:lstStyle>
          <a:p>
            <a:pPr lvl="0"/>
            <a:r>
              <a:rPr lang="en-US" dirty="0"/>
              <a:t>TITLE </a:t>
            </a:r>
          </a:p>
        </p:txBody>
      </p:sp>
      <p:sp>
        <p:nvSpPr>
          <p:cNvPr id="18" name="Text Placeholder 30">
            <a:extLst>
              <a:ext uri="{FF2B5EF4-FFF2-40B4-BE49-F238E27FC236}">
                <a16:creationId xmlns:a16="http://schemas.microsoft.com/office/drawing/2014/main" id="{85766269-4C95-4C40-8763-447464CD16AB}"/>
              </a:ext>
            </a:extLst>
          </p:cNvPr>
          <p:cNvSpPr>
            <a:spLocks noGrp="1"/>
          </p:cNvSpPr>
          <p:nvPr>
            <p:ph type="body" sz="quarter" idx="22" hasCustomPrompt="1"/>
          </p:nvPr>
        </p:nvSpPr>
        <p:spPr>
          <a:xfrm>
            <a:off x="473482" y="1625628"/>
            <a:ext cx="3910949" cy="478942"/>
          </a:xfrm>
          <a:prstGeom prst="rect">
            <a:avLst/>
          </a:prstGeom>
        </p:spPr>
        <p:txBody>
          <a:bodyPr>
            <a:noAutofit/>
          </a:bodyPr>
          <a:lstStyle>
            <a:lvl1pPr marL="0" indent="0">
              <a:lnSpc>
                <a:spcPct val="100000"/>
              </a:lnSpc>
              <a:buNone/>
              <a:defRPr sz="1400" b="0" i="0" spc="116" baseline="0">
                <a:solidFill>
                  <a:srgbClr val="3BC1CA"/>
                </a:solidFill>
                <a:latin typeface="Arial" panose="020B0604020202020204" pitchFamily="34" charset="0"/>
                <a:cs typeface="Arial" panose="020B0604020202020204" pitchFamily="34" charset="0"/>
              </a:defRPr>
            </a:lvl1pPr>
          </a:lstStyle>
          <a:p>
            <a:pPr lvl="0"/>
            <a:r>
              <a:rPr lang="en-US" dirty="0"/>
              <a:t>SUBTITLE GOES HERE SUBTITLE GOES HERE</a:t>
            </a:r>
          </a:p>
        </p:txBody>
      </p:sp>
      <p:sp>
        <p:nvSpPr>
          <p:cNvPr id="19" name="Text Placeholder 43">
            <a:extLst>
              <a:ext uri="{FF2B5EF4-FFF2-40B4-BE49-F238E27FC236}">
                <a16:creationId xmlns:a16="http://schemas.microsoft.com/office/drawing/2014/main" id="{E5AFD432-5815-4CD3-B854-FDA45C249F73}"/>
              </a:ext>
            </a:extLst>
          </p:cNvPr>
          <p:cNvSpPr>
            <a:spLocks noGrp="1"/>
          </p:cNvSpPr>
          <p:nvPr>
            <p:ph type="body" sz="quarter" idx="33" hasCustomPrompt="1"/>
          </p:nvPr>
        </p:nvSpPr>
        <p:spPr>
          <a:xfrm>
            <a:off x="473482" y="954643"/>
            <a:ext cx="3910949" cy="670567"/>
          </a:xfrm>
          <a:prstGeom prst="rect">
            <a:avLst/>
          </a:prstGeom>
        </p:spPr>
        <p:txBody>
          <a:bodyPr>
            <a:normAutofit/>
          </a:bodyPr>
          <a:lstStyle>
            <a:lvl1pPr marL="0" indent="0">
              <a:lnSpc>
                <a:spcPct val="75000"/>
              </a:lnSpc>
              <a:buNone/>
              <a:defRPr sz="2800" b="1" i="0">
                <a:solidFill>
                  <a:schemeClr val="bg1"/>
                </a:solidFill>
                <a:latin typeface="Arial Black" panose="020B0604020202020204" pitchFamily="34" charset="0"/>
                <a:cs typeface="Arial Black" panose="020B0604020202020204" pitchFamily="34" charset="0"/>
              </a:defRPr>
            </a:lvl1pPr>
          </a:lstStyle>
          <a:p>
            <a:pPr lvl="0"/>
            <a:r>
              <a:rPr lang="en-US" dirty="0"/>
              <a:t>SECOND TITLE</a:t>
            </a:r>
          </a:p>
        </p:txBody>
      </p:sp>
      <p:sp>
        <p:nvSpPr>
          <p:cNvPr id="20" name="Text Placeholder 18">
            <a:extLst>
              <a:ext uri="{FF2B5EF4-FFF2-40B4-BE49-F238E27FC236}">
                <a16:creationId xmlns:a16="http://schemas.microsoft.com/office/drawing/2014/main" id="{3FC95667-11C8-4802-8DAA-63CCEA7BA1D3}"/>
              </a:ext>
            </a:extLst>
          </p:cNvPr>
          <p:cNvSpPr>
            <a:spLocks noGrp="1"/>
          </p:cNvSpPr>
          <p:nvPr>
            <p:ph type="body" sz="quarter" idx="39" hasCustomPrompt="1"/>
          </p:nvPr>
        </p:nvSpPr>
        <p:spPr>
          <a:xfrm>
            <a:off x="5348702" y="587551"/>
            <a:ext cx="4270490" cy="1517019"/>
          </a:xfrm>
          <a:prstGeom prst="rect">
            <a:avLst/>
          </a:prstGeom>
        </p:spPr>
        <p:txBody>
          <a:bodyPr>
            <a:normAutofit/>
          </a:bodyPr>
          <a:lstStyle>
            <a:lvl1pPr marL="0" indent="0">
              <a:lnSpc>
                <a:spcPts val="2000"/>
              </a:lnSpc>
              <a:spcAft>
                <a:spcPts val="600"/>
              </a:spcAft>
              <a:buNone/>
              <a:defRPr sz="1400" b="1">
                <a:solidFill>
                  <a:schemeClr val="bg1"/>
                </a:solidFill>
                <a:latin typeface="Arial" panose="020B0604020202020204" pitchFamily="34" charset="0"/>
                <a:cs typeface="Arial" panose="020B0604020202020204" pitchFamily="34" charset="0"/>
              </a:defRPr>
            </a:lvl1pPr>
          </a:lstStyle>
          <a:p>
            <a:r>
              <a:rPr lang="en-US" dirty="0"/>
              <a:t>Intro text intro text intro text intro text intro text intro text intro text intro text intro text intro text intro text intro text intro text intro text intro text intro text intro text intro text intro text intro text intro text intro text intro text intro text intro text intro text intro text intro text intro text intro text </a:t>
            </a:r>
          </a:p>
        </p:txBody>
      </p:sp>
    </p:spTree>
    <p:extLst>
      <p:ext uri="{BB962C8B-B14F-4D97-AF65-F5344CB8AC3E}">
        <p14:creationId xmlns:p14="http://schemas.microsoft.com/office/powerpoint/2010/main" val="2449135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64C22-ED3B-42E0-87CA-4BB9F024349D}"/>
              </a:ext>
            </a:extLst>
          </p:cNvPr>
          <p:cNvSpPr>
            <a:spLocks noGrp="1"/>
          </p:cNvSpPr>
          <p:nvPr>
            <p:ph type="title"/>
          </p:nvPr>
        </p:nvSpPr>
        <p:spPr/>
        <p:txBody>
          <a:bodyPr/>
          <a:lstStyle/>
          <a:p>
            <a:endParaRPr lang="en-US" dirty="0"/>
          </a:p>
        </p:txBody>
      </p:sp>
      <p:sp>
        <p:nvSpPr>
          <p:cNvPr id="3" name="Date Placeholder 2">
            <a:extLst>
              <a:ext uri="{FF2B5EF4-FFF2-40B4-BE49-F238E27FC236}">
                <a16:creationId xmlns:a16="http://schemas.microsoft.com/office/drawing/2014/main" id="{833FE166-9580-4D6A-95E8-AC9FCCD8072C}"/>
              </a:ext>
            </a:extLst>
          </p:cNvPr>
          <p:cNvSpPr>
            <a:spLocks noGrp="1"/>
          </p:cNvSpPr>
          <p:nvPr>
            <p:ph type="dt" sz="half" idx="10"/>
          </p:nvPr>
        </p:nvSpPr>
        <p:spPr/>
        <p:txBody>
          <a:bodyPr/>
          <a:lstStyle/>
          <a:p>
            <a:fld id="{8DEA315A-F0AA-416F-8C60-C8943B4C2B02}" type="datetime1">
              <a:rPr lang="en-US" smtClean="0"/>
              <a:t>1/30/2024</a:t>
            </a:fld>
            <a:endParaRPr lang="en-US" dirty="0"/>
          </a:p>
        </p:txBody>
      </p:sp>
      <p:sp>
        <p:nvSpPr>
          <p:cNvPr id="4" name="Footer Placeholder 3">
            <a:extLst>
              <a:ext uri="{FF2B5EF4-FFF2-40B4-BE49-F238E27FC236}">
                <a16:creationId xmlns:a16="http://schemas.microsoft.com/office/drawing/2014/main" id="{A2F3640E-480D-4CD7-9713-9FE38EB40171}"/>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8BDCE3B3-9033-44D6-889C-161B1E238663}"/>
              </a:ext>
            </a:extLst>
          </p:cNvPr>
          <p:cNvSpPr>
            <a:spLocks noGrp="1"/>
          </p:cNvSpPr>
          <p:nvPr>
            <p:ph type="sldNum" sz="quarter" idx="12"/>
          </p:nvPr>
        </p:nvSpPr>
        <p:spPr/>
        <p:txBody>
          <a:bodyPr/>
          <a:lstStyle/>
          <a:p>
            <a:pPr algn="l"/>
            <a:r>
              <a:rPr lang="en-US" dirty="0">
                <a:latin typeface="Arial" panose="020B0604020202020204" pitchFamily="34" charset="0"/>
              </a:rPr>
              <a:t>Page </a:t>
            </a:r>
            <a:fld id="{5FE8B3F5-1B7B-43B3-B713-C68919B2908A}" type="slidenum">
              <a:rPr lang="en-US" smtClean="0">
                <a:latin typeface="Arial" panose="020B0604020202020204" pitchFamily="34" charset="0"/>
              </a:rPr>
              <a:pPr algn="l"/>
              <a:t>‹#›</a:t>
            </a:fld>
            <a:endParaRPr lang="en-US" dirty="0">
              <a:latin typeface="Arial" panose="020B0604020202020204" pitchFamily="34" charset="0"/>
            </a:endParaRPr>
          </a:p>
        </p:txBody>
      </p:sp>
      <p:sp>
        <p:nvSpPr>
          <p:cNvPr id="6" name="Picture Placeholder 17">
            <a:extLst>
              <a:ext uri="{FF2B5EF4-FFF2-40B4-BE49-F238E27FC236}">
                <a16:creationId xmlns:a16="http://schemas.microsoft.com/office/drawing/2014/main" id="{94BA3747-8942-4C1A-9C85-8490F254ACDD}"/>
              </a:ext>
            </a:extLst>
          </p:cNvPr>
          <p:cNvSpPr>
            <a:spLocks noGrp="1"/>
          </p:cNvSpPr>
          <p:nvPr>
            <p:ph type="pic" sz="quarter" idx="4294967295"/>
          </p:nvPr>
        </p:nvSpPr>
        <p:spPr>
          <a:xfrm>
            <a:off x="7663379" y="2952"/>
            <a:ext cx="2395021" cy="1081637"/>
          </a:xfrm>
          <a:prstGeom prst="rect">
            <a:avLst/>
          </a:prstGeom>
        </p:spPr>
        <p:txBody>
          <a:bodyPr/>
          <a:lstStyle>
            <a:lvl1pPr marL="0" marR="0" indent="0" algn="l" defTabSz="777240" rtl="0" eaLnBrk="1" fontAlgn="auto" latinLnBrk="0" hangingPunct="1">
              <a:lnSpc>
                <a:spcPct val="90000"/>
              </a:lnSpc>
              <a:spcBef>
                <a:spcPts val="850"/>
              </a:spcBef>
              <a:spcAft>
                <a:spcPts val="0"/>
              </a:spcAft>
              <a:buClrTx/>
              <a:buSzTx/>
              <a:buFont typeface="Arial" panose="020B0604020202020204" pitchFamily="34" charset="0"/>
              <a:buNone/>
              <a:tabLst/>
              <a:defRPr sz="1800"/>
            </a:lvl1pPr>
          </a:lstStyle>
          <a:p>
            <a:pPr marL="194310" marR="0" lvl="0" indent="-194310" algn="l" defTabSz="777240" rtl="0" eaLnBrk="1" fontAlgn="auto" latinLnBrk="0" hangingPunct="1">
              <a:lnSpc>
                <a:spcPct val="90000"/>
              </a:lnSpc>
              <a:spcBef>
                <a:spcPts val="850"/>
              </a:spcBef>
              <a:spcAft>
                <a:spcPts val="0"/>
              </a:spcAft>
              <a:buClrTx/>
              <a:buSzTx/>
              <a:buFont typeface="Arial" panose="020B0604020202020204" pitchFamily="34" charset="0"/>
              <a:buChar char="•"/>
              <a:tabLst/>
              <a:defRPr/>
            </a:pPr>
            <a:r>
              <a:rPr lang="en-US" dirty="0"/>
              <a:t>Click icon to add picture</a:t>
            </a:r>
          </a:p>
        </p:txBody>
      </p:sp>
      <p:sp>
        <p:nvSpPr>
          <p:cNvPr id="7" name="Text Placeholder 9">
            <a:extLst>
              <a:ext uri="{FF2B5EF4-FFF2-40B4-BE49-F238E27FC236}">
                <a16:creationId xmlns:a16="http://schemas.microsoft.com/office/drawing/2014/main" id="{9E6050C9-C8D2-4BB5-8050-530E98501906}"/>
              </a:ext>
            </a:extLst>
          </p:cNvPr>
          <p:cNvSpPr>
            <a:spLocks noGrp="1"/>
          </p:cNvSpPr>
          <p:nvPr>
            <p:ph type="body" sz="quarter" idx="41" hasCustomPrompt="1"/>
          </p:nvPr>
        </p:nvSpPr>
        <p:spPr>
          <a:xfrm>
            <a:off x="271958" y="3250745"/>
            <a:ext cx="1369272" cy="2717329"/>
          </a:xfrm>
          <a:prstGeom prst="rect">
            <a:avLst/>
          </a:prstGeom>
        </p:spPr>
        <p:txBody>
          <a:bodyPr/>
          <a:lstStyle>
            <a:lvl1pPr marL="0" indent="0">
              <a:lnSpc>
                <a:spcPct val="100000"/>
              </a:lnSpc>
              <a:buNone/>
              <a:defRPr sz="1200" b="0" i="0" baseline="0">
                <a:solidFill>
                  <a:schemeClr val="bg1"/>
                </a:solidFill>
                <a:latin typeface="Arial" panose="020B0604020202020204" pitchFamily="34" charset="0"/>
                <a:cs typeface="Arial" panose="020B0604020202020204" pitchFamily="34" charset="0"/>
              </a:defRPr>
            </a:lvl1pPr>
          </a:lstStyle>
          <a:p>
            <a:pPr lvl="0"/>
            <a:r>
              <a:rPr lang="en-US" dirty="0"/>
              <a:t>Copy copy copy copy copy copy copy copy copy copy copy copy copy copy copy copy copy copy copy copy copy copy copy copy copy copy copy copy copy copy copy copy copy copy copy copy copy </a:t>
            </a:r>
            <a:r>
              <a:rPr lang="en-US" dirty="0" err="1"/>
              <a:t>copy</a:t>
            </a:r>
            <a:r>
              <a:rPr lang="en-US" dirty="0"/>
              <a:t> </a:t>
            </a:r>
            <a:r>
              <a:rPr lang="en-US" dirty="0" err="1"/>
              <a:t>copy</a:t>
            </a:r>
            <a:r>
              <a:rPr lang="en-US" dirty="0"/>
              <a:t> </a:t>
            </a:r>
            <a:r>
              <a:rPr lang="en-US" dirty="0" err="1"/>
              <a:t>copy</a:t>
            </a:r>
            <a:r>
              <a:rPr lang="en-US" dirty="0"/>
              <a:t> </a:t>
            </a:r>
            <a:r>
              <a:rPr lang="en-US" dirty="0" err="1"/>
              <a:t>copy</a:t>
            </a:r>
            <a:r>
              <a:rPr lang="en-US" dirty="0"/>
              <a:t> </a:t>
            </a:r>
            <a:r>
              <a:rPr lang="en-US" dirty="0" err="1"/>
              <a:t>copy</a:t>
            </a:r>
            <a:endParaRPr lang="en-US" dirty="0"/>
          </a:p>
        </p:txBody>
      </p:sp>
      <p:sp>
        <p:nvSpPr>
          <p:cNvPr id="8" name="Text Placeholder 25">
            <a:extLst>
              <a:ext uri="{FF2B5EF4-FFF2-40B4-BE49-F238E27FC236}">
                <a16:creationId xmlns:a16="http://schemas.microsoft.com/office/drawing/2014/main" id="{013389D4-9193-4E0D-83B0-4FCA024F77ED}"/>
              </a:ext>
            </a:extLst>
          </p:cNvPr>
          <p:cNvSpPr>
            <a:spLocks noGrp="1"/>
          </p:cNvSpPr>
          <p:nvPr>
            <p:ph type="body" sz="quarter" idx="27" hasCustomPrompt="1"/>
          </p:nvPr>
        </p:nvSpPr>
        <p:spPr>
          <a:xfrm>
            <a:off x="270269" y="2710939"/>
            <a:ext cx="1370961" cy="523275"/>
          </a:xfrm>
          <a:prstGeom prst="rect">
            <a:avLst/>
          </a:prstGeom>
        </p:spPr>
        <p:txBody>
          <a:bodyPr>
            <a:noAutofit/>
          </a:bodyPr>
          <a:lstStyle>
            <a:lvl1pPr marL="0" indent="0">
              <a:lnSpc>
                <a:spcPct val="100000"/>
              </a:lnSpc>
              <a:buNone/>
              <a:defRPr sz="1400" b="1" i="0">
                <a:solidFill>
                  <a:schemeClr val="bg1"/>
                </a:solidFill>
                <a:latin typeface="Arial" panose="020B0604020202020204" pitchFamily="34" charset="0"/>
                <a:cs typeface="Arial" panose="020B0604020202020204" pitchFamily="34" charset="0"/>
              </a:defRPr>
            </a:lvl1pPr>
          </a:lstStyle>
          <a:p>
            <a:pPr lvl="0"/>
            <a:r>
              <a:rPr lang="en-US" dirty="0"/>
              <a:t>HEADER GOES HERE</a:t>
            </a:r>
          </a:p>
        </p:txBody>
      </p:sp>
      <p:sp>
        <p:nvSpPr>
          <p:cNvPr id="9" name="Text Placeholder 25">
            <a:extLst>
              <a:ext uri="{FF2B5EF4-FFF2-40B4-BE49-F238E27FC236}">
                <a16:creationId xmlns:a16="http://schemas.microsoft.com/office/drawing/2014/main" id="{896F558B-540F-48CB-9742-B9636137BAB4}"/>
              </a:ext>
            </a:extLst>
          </p:cNvPr>
          <p:cNvSpPr>
            <a:spLocks noGrp="1"/>
          </p:cNvSpPr>
          <p:nvPr>
            <p:ph type="body" sz="quarter" idx="43" hasCustomPrompt="1"/>
          </p:nvPr>
        </p:nvSpPr>
        <p:spPr>
          <a:xfrm>
            <a:off x="270270" y="1265393"/>
            <a:ext cx="1415708" cy="645535"/>
          </a:xfrm>
          <a:prstGeom prst="rect">
            <a:avLst/>
          </a:prstGeom>
        </p:spPr>
        <p:txBody>
          <a:bodyPr>
            <a:noAutofit/>
          </a:bodyPr>
          <a:lstStyle>
            <a:lvl1pPr marL="0" indent="0">
              <a:lnSpc>
                <a:spcPct val="100000"/>
              </a:lnSpc>
              <a:buNone/>
              <a:defRPr sz="1800" b="1" i="0">
                <a:solidFill>
                  <a:srgbClr val="004980"/>
                </a:solidFill>
                <a:latin typeface="Arial Black" panose="020B0A04020102020204" pitchFamily="34" charset="0"/>
              </a:defRPr>
            </a:lvl1pPr>
          </a:lstStyle>
          <a:p>
            <a:r>
              <a:rPr lang="en-US" dirty="0"/>
              <a:t>HEADER 2 HERE</a:t>
            </a:r>
          </a:p>
        </p:txBody>
      </p:sp>
      <p:sp>
        <p:nvSpPr>
          <p:cNvPr id="10" name="Text Placeholder 25">
            <a:extLst>
              <a:ext uri="{FF2B5EF4-FFF2-40B4-BE49-F238E27FC236}">
                <a16:creationId xmlns:a16="http://schemas.microsoft.com/office/drawing/2014/main" id="{CB6CFB44-8097-4A29-8F0D-5304FBF3542D}"/>
              </a:ext>
            </a:extLst>
          </p:cNvPr>
          <p:cNvSpPr>
            <a:spLocks noGrp="1"/>
          </p:cNvSpPr>
          <p:nvPr>
            <p:ph type="body" sz="quarter" idx="44" hasCustomPrompt="1"/>
          </p:nvPr>
        </p:nvSpPr>
        <p:spPr>
          <a:xfrm>
            <a:off x="2326132" y="1263895"/>
            <a:ext cx="7472033" cy="214162"/>
          </a:xfrm>
          <a:prstGeom prst="rect">
            <a:avLst/>
          </a:prstGeom>
        </p:spPr>
        <p:txBody>
          <a:bodyPr>
            <a:noAutofit/>
          </a:bodyPr>
          <a:lstStyle>
            <a:lvl1pPr marL="0" indent="0">
              <a:lnSpc>
                <a:spcPct val="100000"/>
              </a:lnSpc>
              <a:buNone/>
              <a:defRPr sz="1400" b="1" i="0">
                <a:solidFill>
                  <a:srgbClr val="004980"/>
                </a:solidFill>
                <a:latin typeface="Rockwell" panose="02060603020205020403" pitchFamily="18" charset="77"/>
              </a:defRPr>
            </a:lvl1pPr>
          </a:lstStyle>
          <a:p>
            <a:pPr lvl="0"/>
            <a:r>
              <a:rPr lang="en-US" dirty="0"/>
              <a:t>HEADER GOES HERE</a:t>
            </a:r>
          </a:p>
        </p:txBody>
      </p:sp>
      <p:sp>
        <p:nvSpPr>
          <p:cNvPr id="11" name="Text Placeholder 6">
            <a:extLst>
              <a:ext uri="{FF2B5EF4-FFF2-40B4-BE49-F238E27FC236}">
                <a16:creationId xmlns:a16="http://schemas.microsoft.com/office/drawing/2014/main" id="{FB34690D-F7AF-419C-9780-529813354AAE}"/>
              </a:ext>
            </a:extLst>
          </p:cNvPr>
          <p:cNvSpPr>
            <a:spLocks noGrp="1"/>
          </p:cNvSpPr>
          <p:nvPr>
            <p:ph type="body" sz="quarter" idx="40" hasCustomPrompt="1"/>
          </p:nvPr>
        </p:nvSpPr>
        <p:spPr>
          <a:xfrm>
            <a:off x="2314409" y="1497848"/>
            <a:ext cx="7472033" cy="197644"/>
          </a:xfrm>
          <a:prstGeom prst="rect">
            <a:avLst/>
          </a:prstGeom>
        </p:spPr>
        <p:txBody>
          <a:bodyPr>
            <a:noAutofit/>
          </a:bodyPr>
          <a:lstStyle>
            <a:lvl1pPr marL="0" indent="0">
              <a:buNone/>
              <a:defRPr sz="1400" b="0" i="0">
                <a:solidFill>
                  <a:srgbClr val="66B948"/>
                </a:solidFill>
                <a:latin typeface="Arial" panose="020B0604020202020204" pitchFamily="34" charset="0"/>
                <a:cs typeface="Arial" panose="020B0604020202020204" pitchFamily="34" charset="0"/>
              </a:defRPr>
            </a:lvl1pPr>
          </a:lstStyle>
          <a:p>
            <a:pPr lvl="0"/>
            <a:r>
              <a:rPr lang="en-US" dirty="0"/>
              <a:t>Subhead here subhead here subhead here</a:t>
            </a:r>
          </a:p>
        </p:txBody>
      </p:sp>
      <p:sp>
        <p:nvSpPr>
          <p:cNvPr id="12" name="Text Placeholder 9">
            <a:extLst>
              <a:ext uri="{FF2B5EF4-FFF2-40B4-BE49-F238E27FC236}">
                <a16:creationId xmlns:a16="http://schemas.microsoft.com/office/drawing/2014/main" id="{9CD9E9D7-68C3-40DD-9E09-CA35B7D2B39E}"/>
              </a:ext>
            </a:extLst>
          </p:cNvPr>
          <p:cNvSpPr>
            <a:spLocks noGrp="1"/>
          </p:cNvSpPr>
          <p:nvPr>
            <p:ph type="body" sz="quarter" idx="45" hasCustomPrompt="1"/>
          </p:nvPr>
        </p:nvSpPr>
        <p:spPr>
          <a:xfrm>
            <a:off x="2326132" y="1740688"/>
            <a:ext cx="7460310" cy="1136587"/>
          </a:xfrm>
          <a:prstGeom prst="rect">
            <a:avLst/>
          </a:prstGeom>
        </p:spPr>
        <p:txBody>
          <a:bodyPr/>
          <a:lstStyle>
            <a:lvl1pPr marL="0" indent="0">
              <a:lnSpc>
                <a:spcPct val="100000"/>
              </a:lnSpc>
              <a:buNone/>
              <a:defRPr sz="1200" b="0" i="0" baseline="0">
                <a:solidFill>
                  <a:schemeClr val="accent6">
                    <a:lumMod val="10000"/>
                  </a:schemeClr>
                </a:solidFill>
                <a:latin typeface="Arial" panose="020B0604020202020204" pitchFamily="34" charset="0"/>
                <a:cs typeface="Arial" panose="020B0604020202020204" pitchFamily="34" charset="0"/>
              </a:defRPr>
            </a:lvl1pPr>
          </a:lstStyle>
          <a:p>
            <a:pPr lvl="0"/>
            <a:r>
              <a:rPr lang="en-US" dirty="0"/>
              <a:t>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a:t>
            </a:r>
            <a:r>
              <a:rPr lang="en-US" dirty="0" err="1"/>
              <a:t>copy</a:t>
            </a:r>
            <a:r>
              <a:rPr lang="en-US" dirty="0"/>
              <a:t> </a:t>
            </a:r>
            <a:r>
              <a:rPr lang="en-US" dirty="0" err="1"/>
              <a:t>copy</a:t>
            </a:r>
            <a:endParaRPr lang="en-US" dirty="0"/>
          </a:p>
        </p:txBody>
      </p:sp>
      <p:sp>
        <p:nvSpPr>
          <p:cNvPr id="13" name="Text Placeholder 25">
            <a:extLst>
              <a:ext uri="{FF2B5EF4-FFF2-40B4-BE49-F238E27FC236}">
                <a16:creationId xmlns:a16="http://schemas.microsoft.com/office/drawing/2014/main" id="{F788701C-CF31-466D-B699-7ED61C23F860}"/>
              </a:ext>
            </a:extLst>
          </p:cNvPr>
          <p:cNvSpPr>
            <a:spLocks noGrp="1"/>
          </p:cNvSpPr>
          <p:nvPr>
            <p:ph type="body" sz="quarter" idx="46" hasCustomPrompt="1"/>
          </p:nvPr>
        </p:nvSpPr>
        <p:spPr>
          <a:xfrm>
            <a:off x="2326132" y="4955136"/>
            <a:ext cx="7472033" cy="324536"/>
          </a:xfrm>
          <a:prstGeom prst="rect">
            <a:avLst/>
          </a:prstGeom>
        </p:spPr>
        <p:txBody>
          <a:bodyPr>
            <a:noAutofit/>
          </a:bodyPr>
          <a:lstStyle>
            <a:lvl1pPr marL="0" indent="0">
              <a:lnSpc>
                <a:spcPct val="100000"/>
              </a:lnSpc>
              <a:buNone/>
              <a:defRPr sz="1400" b="1" i="0">
                <a:solidFill>
                  <a:srgbClr val="004980"/>
                </a:solidFill>
                <a:latin typeface="Rockwell" panose="02060603020205020403" pitchFamily="18" charset="77"/>
              </a:defRPr>
            </a:lvl1pPr>
          </a:lstStyle>
          <a:p>
            <a:pPr lvl="0"/>
            <a:r>
              <a:rPr lang="en-US" dirty="0"/>
              <a:t>HEADER GOES HERE</a:t>
            </a:r>
          </a:p>
        </p:txBody>
      </p:sp>
      <p:sp>
        <p:nvSpPr>
          <p:cNvPr id="14" name="Text Placeholder 9">
            <a:extLst>
              <a:ext uri="{FF2B5EF4-FFF2-40B4-BE49-F238E27FC236}">
                <a16:creationId xmlns:a16="http://schemas.microsoft.com/office/drawing/2014/main" id="{1F10308F-D86B-4D9E-ADDB-F52FD596D8F0}"/>
              </a:ext>
            </a:extLst>
          </p:cNvPr>
          <p:cNvSpPr>
            <a:spLocks noGrp="1"/>
          </p:cNvSpPr>
          <p:nvPr>
            <p:ph type="body" sz="quarter" idx="47" hasCustomPrompt="1"/>
          </p:nvPr>
        </p:nvSpPr>
        <p:spPr>
          <a:xfrm>
            <a:off x="2326132" y="5267808"/>
            <a:ext cx="7460310" cy="670915"/>
          </a:xfrm>
          <a:prstGeom prst="rect">
            <a:avLst/>
          </a:prstGeom>
        </p:spPr>
        <p:txBody>
          <a:bodyPr/>
          <a:lstStyle>
            <a:lvl1pPr marL="0" indent="0">
              <a:lnSpc>
                <a:spcPct val="100000"/>
              </a:lnSpc>
              <a:buNone/>
              <a:defRPr sz="1200" b="0" i="0" baseline="0">
                <a:solidFill>
                  <a:schemeClr val="accent6">
                    <a:lumMod val="10000"/>
                  </a:schemeClr>
                </a:solidFill>
                <a:latin typeface="Arial" panose="020B0604020202020204" pitchFamily="34" charset="0"/>
                <a:cs typeface="Arial" panose="020B0604020202020204" pitchFamily="34" charset="0"/>
              </a:defRPr>
            </a:lvl1pPr>
          </a:lstStyle>
          <a:p>
            <a:pPr lvl="0"/>
            <a:r>
              <a:rPr lang="en-US" dirty="0"/>
              <a:t>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a:t>
            </a:r>
            <a:r>
              <a:rPr lang="en-US" dirty="0" err="1"/>
              <a:t>copy</a:t>
            </a:r>
            <a:r>
              <a:rPr lang="en-US" dirty="0"/>
              <a:t> </a:t>
            </a:r>
            <a:r>
              <a:rPr lang="en-US" dirty="0" err="1"/>
              <a:t>copy</a:t>
            </a:r>
            <a:endParaRPr lang="en-US" dirty="0"/>
          </a:p>
        </p:txBody>
      </p:sp>
      <p:sp>
        <p:nvSpPr>
          <p:cNvPr id="15" name="Text Placeholder 25">
            <a:extLst>
              <a:ext uri="{FF2B5EF4-FFF2-40B4-BE49-F238E27FC236}">
                <a16:creationId xmlns:a16="http://schemas.microsoft.com/office/drawing/2014/main" id="{E899A140-628F-4840-8042-259CE17EF004}"/>
              </a:ext>
            </a:extLst>
          </p:cNvPr>
          <p:cNvSpPr>
            <a:spLocks noGrp="1"/>
          </p:cNvSpPr>
          <p:nvPr>
            <p:ph type="body" sz="quarter" idx="48" hasCustomPrompt="1"/>
          </p:nvPr>
        </p:nvSpPr>
        <p:spPr>
          <a:xfrm>
            <a:off x="2326132" y="2936419"/>
            <a:ext cx="7448587" cy="278865"/>
          </a:xfrm>
          <a:prstGeom prst="rect">
            <a:avLst/>
          </a:prstGeom>
        </p:spPr>
        <p:txBody>
          <a:bodyPr>
            <a:noAutofit/>
          </a:bodyPr>
          <a:lstStyle>
            <a:lvl1pPr marL="0" indent="0">
              <a:lnSpc>
                <a:spcPct val="100000"/>
              </a:lnSpc>
              <a:buNone/>
              <a:defRPr sz="1400" b="1" i="0">
                <a:solidFill>
                  <a:srgbClr val="004980"/>
                </a:solidFill>
                <a:latin typeface="Rockwell" panose="02060603020205020403" pitchFamily="18" charset="77"/>
              </a:defRPr>
            </a:lvl1pPr>
          </a:lstStyle>
          <a:p>
            <a:pPr lvl="0"/>
            <a:r>
              <a:rPr lang="en-US" dirty="0"/>
              <a:t>HEADER GOES HERE</a:t>
            </a:r>
          </a:p>
        </p:txBody>
      </p:sp>
      <p:sp>
        <p:nvSpPr>
          <p:cNvPr id="16" name="Text Placeholder 9">
            <a:extLst>
              <a:ext uri="{FF2B5EF4-FFF2-40B4-BE49-F238E27FC236}">
                <a16:creationId xmlns:a16="http://schemas.microsoft.com/office/drawing/2014/main" id="{EA26FA70-90F6-420F-A354-717B2E300EA1}"/>
              </a:ext>
            </a:extLst>
          </p:cNvPr>
          <p:cNvSpPr>
            <a:spLocks noGrp="1"/>
          </p:cNvSpPr>
          <p:nvPr>
            <p:ph type="body" sz="quarter" idx="49" hasCustomPrompt="1"/>
          </p:nvPr>
        </p:nvSpPr>
        <p:spPr>
          <a:xfrm>
            <a:off x="2326132" y="3982955"/>
            <a:ext cx="1334103" cy="852488"/>
          </a:xfrm>
          <a:prstGeom prst="rect">
            <a:avLst/>
          </a:prstGeom>
        </p:spPr>
        <p:txBody>
          <a:bodyPr/>
          <a:lstStyle>
            <a:lvl1pPr marL="171450" marR="0" indent="-171450" algn="l" defTabSz="777240" rtl="0" eaLnBrk="1" fontAlgn="auto" latinLnBrk="0" hangingPunct="1">
              <a:lnSpc>
                <a:spcPct val="100000"/>
              </a:lnSpc>
              <a:spcBef>
                <a:spcPts val="850"/>
              </a:spcBef>
              <a:spcAft>
                <a:spcPts val="0"/>
              </a:spcAft>
              <a:buClrTx/>
              <a:buSzTx/>
              <a:buFont typeface="Arial" panose="020B0604020202020204" pitchFamily="34" charset="0"/>
              <a:buChar char="•"/>
              <a:tabLst/>
              <a:defRPr sz="1200" b="0" i="0" baseline="0">
                <a:solidFill>
                  <a:schemeClr val="accent6">
                    <a:lumMod val="10000"/>
                  </a:schemeClr>
                </a:solidFill>
                <a:latin typeface="Arial" panose="020B0604020202020204" pitchFamily="34" charset="0"/>
                <a:cs typeface="Arial" panose="020B0604020202020204" pitchFamily="34" charset="0"/>
              </a:defRPr>
            </a:lvl1pPr>
          </a:lstStyle>
          <a:p>
            <a:pPr marL="171450" marR="0" lvl="0" indent="-171450" algn="l" defTabSz="777240" rtl="0" eaLnBrk="1" fontAlgn="auto" latinLnBrk="0" hangingPunct="1">
              <a:lnSpc>
                <a:spcPct val="100000"/>
              </a:lnSpc>
              <a:spcBef>
                <a:spcPts val="850"/>
              </a:spcBef>
              <a:spcAft>
                <a:spcPts val="0"/>
              </a:spcAft>
              <a:buClrTx/>
              <a:buSzTx/>
              <a:buFont typeface="Arial" panose="020B0604020202020204" pitchFamily="34" charset="0"/>
              <a:buChar char="•"/>
              <a:tabLst/>
              <a:defRPr/>
            </a:pPr>
            <a:r>
              <a:rPr lang="en-US" dirty="0"/>
              <a:t>Bullet</a:t>
            </a:r>
          </a:p>
          <a:p>
            <a:pPr marL="171450" marR="0" lvl="0" indent="-171450" algn="l" defTabSz="777240" rtl="0" eaLnBrk="1" fontAlgn="auto" latinLnBrk="0" hangingPunct="1">
              <a:lnSpc>
                <a:spcPct val="100000"/>
              </a:lnSpc>
              <a:spcBef>
                <a:spcPts val="850"/>
              </a:spcBef>
              <a:spcAft>
                <a:spcPts val="0"/>
              </a:spcAft>
              <a:buClrTx/>
              <a:buSzTx/>
              <a:buFont typeface="Arial" panose="020B0604020202020204" pitchFamily="34" charset="0"/>
              <a:buChar char="•"/>
              <a:tabLst/>
              <a:defRPr/>
            </a:pPr>
            <a:r>
              <a:rPr lang="en-US" dirty="0"/>
              <a:t>Bullet</a:t>
            </a:r>
          </a:p>
          <a:p>
            <a:pPr marL="171450" marR="0" lvl="0" indent="-171450" algn="l" defTabSz="777240" rtl="0" eaLnBrk="1" fontAlgn="auto" latinLnBrk="0" hangingPunct="1">
              <a:lnSpc>
                <a:spcPct val="100000"/>
              </a:lnSpc>
              <a:spcBef>
                <a:spcPts val="850"/>
              </a:spcBef>
              <a:spcAft>
                <a:spcPts val="0"/>
              </a:spcAft>
              <a:buClrTx/>
              <a:buSzTx/>
              <a:buFont typeface="Arial" panose="020B0604020202020204" pitchFamily="34" charset="0"/>
              <a:buChar char="•"/>
              <a:tabLst/>
              <a:defRPr/>
            </a:pPr>
            <a:r>
              <a:rPr lang="en-US" dirty="0"/>
              <a:t>Bullet</a:t>
            </a:r>
          </a:p>
        </p:txBody>
      </p:sp>
      <p:sp>
        <p:nvSpPr>
          <p:cNvPr id="17" name="Picture Placeholder 17">
            <a:extLst>
              <a:ext uri="{FF2B5EF4-FFF2-40B4-BE49-F238E27FC236}">
                <a16:creationId xmlns:a16="http://schemas.microsoft.com/office/drawing/2014/main" id="{00881C6E-21A8-45BA-8594-0F6EBB4B9F22}"/>
              </a:ext>
            </a:extLst>
          </p:cNvPr>
          <p:cNvSpPr>
            <a:spLocks noGrp="1"/>
          </p:cNvSpPr>
          <p:nvPr>
            <p:ph type="pic" sz="quarter" idx="4294967295"/>
          </p:nvPr>
        </p:nvSpPr>
        <p:spPr>
          <a:xfrm>
            <a:off x="2538943" y="0"/>
            <a:ext cx="2326133" cy="1081637"/>
          </a:xfrm>
          <a:prstGeom prst="rect">
            <a:avLst/>
          </a:prstGeom>
        </p:spPr>
        <p:txBody>
          <a:bodyPr/>
          <a:lstStyle>
            <a:lvl1pPr marL="0" marR="0" indent="0" algn="l" defTabSz="777240" rtl="0" eaLnBrk="1" fontAlgn="auto" latinLnBrk="0" hangingPunct="1">
              <a:lnSpc>
                <a:spcPct val="90000"/>
              </a:lnSpc>
              <a:spcBef>
                <a:spcPts val="850"/>
              </a:spcBef>
              <a:spcAft>
                <a:spcPts val="0"/>
              </a:spcAft>
              <a:buClrTx/>
              <a:buSzTx/>
              <a:buFont typeface="Arial" panose="020B0604020202020204" pitchFamily="34" charset="0"/>
              <a:buNone/>
              <a:tabLst/>
              <a:defRPr sz="1800"/>
            </a:lvl1pPr>
          </a:lstStyle>
          <a:p>
            <a:pPr marL="194310" marR="0" lvl="0" indent="-194310" algn="l" defTabSz="777240" rtl="0" eaLnBrk="1" fontAlgn="auto" latinLnBrk="0" hangingPunct="1">
              <a:lnSpc>
                <a:spcPct val="90000"/>
              </a:lnSpc>
              <a:spcBef>
                <a:spcPts val="850"/>
              </a:spcBef>
              <a:spcAft>
                <a:spcPts val="0"/>
              </a:spcAft>
              <a:buClrTx/>
              <a:buSzTx/>
              <a:buFont typeface="Arial" panose="020B0604020202020204" pitchFamily="34" charset="0"/>
              <a:buChar char="•"/>
              <a:tabLst/>
              <a:defRPr/>
            </a:pPr>
            <a:r>
              <a:rPr lang="en-US" dirty="0"/>
              <a:t>Click icon to add picture</a:t>
            </a:r>
          </a:p>
        </p:txBody>
      </p:sp>
      <p:sp>
        <p:nvSpPr>
          <p:cNvPr id="18" name="Picture Placeholder 17">
            <a:extLst>
              <a:ext uri="{FF2B5EF4-FFF2-40B4-BE49-F238E27FC236}">
                <a16:creationId xmlns:a16="http://schemas.microsoft.com/office/drawing/2014/main" id="{B83D1804-730B-4E49-B5F5-4F7F0DCB70D1}"/>
              </a:ext>
            </a:extLst>
          </p:cNvPr>
          <p:cNvSpPr>
            <a:spLocks noGrp="1"/>
          </p:cNvSpPr>
          <p:nvPr>
            <p:ph type="pic" sz="quarter" idx="4294967295"/>
          </p:nvPr>
        </p:nvSpPr>
        <p:spPr>
          <a:xfrm>
            <a:off x="5052648" y="2952"/>
            <a:ext cx="2395021" cy="1081637"/>
          </a:xfrm>
          <a:prstGeom prst="rect">
            <a:avLst/>
          </a:prstGeom>
        </p:spPr>
        <p:txBody>
          <a:bodyPr/>
          <a:lstStyle>
            <a:lvl1pPr marL="0" marR="0" indent="0" algn="l" defTabSz="777240" rtl="0" eaLnBrk="1" fontAlgn="auto" latinLnBrk="0" hangingPunct="1">
              <a:lnSpc>
                <a:spcPct val="90000"/>
              </a:lnSpc>
              <a:spcBef>
                <a:spcPts val="850"/>
              </a:spcBef>
              <a:spcAft>
                <a:spcPts val="0"/>
              </a:spcAft>
              <a:buClrTx/>
              <a:buSzTx/>
              <a:buFont typeface="Arial" panose="020B0604020202020204" pitchFamily="34" charset="0"/>
              <a:buNone/>
              <a:tabLst/>
              <a:defRPr sz="1800"/>
            </a:lvl1pPr>
          </a:lstStyle>
          <a:p>
            <a:pPr marL="194310" marR="0" lvl="0" indent="-194310" algn="l" defTabSz="777240" rtl="0" eaLnBrk="1" fontAlgn="auto" latinLnBrk="0" hangingPunct="1">
              <a:lnSpc>
                <a:spcPct val="90000"/>
              </a:lnSpc>
              <a:spcBef>
                <a:spcPts val="850"/>
              </a:spcBef>
              <a:spcAft>
                <a:spcPts val="0"/>
              </a:spcAft>
              <a:buClrTx/>
              <a:buSzTx/>
              <a:buFont typeface="Arial" panose="020B0604020202020204" pitchFamily="34" charset="0"/>
              <a:buChar char="•"/>
              <a:tabLst/>
              <a:defRPr/>
            </a:pPr>
            <a:r>
              <a:rPr lang="en-US" dirty="0"/>
              <a:t>Click icon to add picture</a:t>
            </a:r>
          </a:p>
        </p:txBody>
      </p:sp>
      <p:sp>
        <p:nvSpPr>
          <p:cNvPr id="19" name="Picture Placeholder 17">
            <a:extLst>
              <a:ext uri="{FF2B5EF4-FFF2-40B4-BE49-F238E27FC236}">
                <a16:creationId xmlns:a16="http://schemas.microsoft.com/office/drawing/2014/main" id="{919BB136-D469-4FBD-AC34-D0F8C89DC33B}"/>
              </a:ext>
            </a:extLst>
          </p:cNvPr>
          <p:cNvSpPr>
            <a:spLocks noGrp="1"/>
          </p:cNvSpPr>
          <p:nvPr>
            <p:ph type="pic" sz="quarter" idx="4294967295"/>
          </p:nvPr>
        </p:nvSpPr>
        <p:spPr>
          <a:xfrm>
            <a:off x="-1" y="2952"/>
            <a:ext cx="2326133" cy="1081637"/>
          </a:xfrm>
          <a:prstGeom prst="rect">
            <a:avLst/>
          </a:prstGeom>
        </p:spPr>
        <p:txBody>
          <a:bodyPr/>
          <a:lstStyle>
            <a:lvl1pPr marL="0" marR="0" indent="0" algn="l" defTabSz="777240" rtl="0" eaLnBrk="1" fontAlgn="auto" latinLnBrk="0" hangingPunct="1">
              <a:lnSpc>
                <a:spcPct val="90000"/>
              </a:lnSpc>
              <a:spcBef>
                <a:spcPts val="850"/>
              </a:spcBef>
              <a:spcAft>
                <a:spcPts val="0"/>
              </a:spcAft>
              <a:buClrTx/>
              <a:buSzTx/>
              <a:buFont typeface="Arial" panose="020B0604020202020204" pitchFamily="34" charset="0"/>
              <a:buNone/>
              <a:tabLst/>
              <a:defRPr sz="1800"/>
            </a:lvl1pPr>
          </a:lstStyle>
          <a:p>
            <a:pPr marL="194310" marR="0" lvl="0" indent="-194310" algn="l" defTabSz="777240" rtl="0" eaLnBrk="1" fontAlgn="auto" latinLnBrk="0" hangingPunct="1">
              <a:lnSpc>
                <a:spcPct val="90000"/>
              </a:lnSpc>
              <a:spcBef>
                <a:spcPts val="850"/>
              </a:spcBef>
              <a:spcAft>
                <a:spcPts val="0"/>
              </a:spcAft>
              <a:buClrTx/>
              <a:buSzTx/>
              <a:buFont typeface="Arial" panose="020B0604020202020204" pitchFamily="34" charset="0"/>
              <a:buChar char="•"/>
              <a:tabLst/>
              <a:defRPr/>
            </a:pPr>
            <a:r>
              <a:rPr lang="en-US" dirty="0"/>
              <a:t>Click icon to add picture</a:t>
            </a:r>
          </a:p>
        </p:txBody>
      </p:sp>
      <p:sp>
        <p:nvSpPr>
          <p:cNvPr id="20" name="Text Placeholder 9">
            <a:extLst>
              <a:ext uri="{FF2B5EF4-FFF2-40B4-BE49-F238E27FC236}">
                <a16:creationId xmlns:a16="http://schemas.microsoft.com/office/drawing/2014/main" id="{8E001E7A-34AA-45EE-929D-211CC3471E1A}"/>
              </a:ext>
            </a:extLst>
          </p:cNvPr>
          <p:cNvSpPr>
            <a:spLocks noGrp="1"/>
          </p:cNvSpPr>
          <p:nvPr>
            <p:ph type="body" sz="quarter" idx="50" hasCustomPrompt="1"/>
          </p:nvPr>
        </p:nvSpPr>
        <p:spPr>
          <a:xfrm>
            <a:off x="3868907" y="3994819"/>
            <a:ext cx="1334103" cy="852488"/>
          </a:xfrm>
          <a:prstGeom prst="rect">
            <a:avLst/>
          </a:prstGeom>
        </p:spPr>
        <p:txBody>
          <a:bodyPr/>
          <a:lstStyle>
            <a:lvl1pPr marL="171450" marR="0" indent="-171450" algn="l" defTabSz="777240" rtl="0" eaLnBrk="1" fontAlgn="auto" latinLnBrk="0" hangingPunct="1">
              <a:lnSpc>
                <a:spcPct val="100000"/>
              </a:lnSpc>
              <a:spcBef>
                <a:spcPts val="850"/>
              </a:spcBef>
              <a:spcAft>
                <a:spcPts val="0"/>
              </a:spcAft>
              <a:buClrTx/>
              <a:buSzTx/>
              <a:buFont typeface="Arial" panose="020B0604020202020204" pitchFamily="34" charset="0"/>
              <a:buChar char="•"/>
              <a:tabLst/>
              <a:defRPr sz="1200" b="0" i="0" baseline="0">
                <a:solidFill>
                  <a:schemeClr val="accent6">
                    <a:lumMod val="10000"/>
                  </a:schemeClr>
                </a:solidFill>
                <a:latin typeface="Arial" panose="020B0604020202020204" pitchFamily="34" charset="0"/>
                <a:cs typeface="Arial" panose="020B0604020202020204" pitchFamily="34" charset="0"/>
              </a:defRPr>
            </a:lvl1pPr>
          </a:lstStyle>
          <a:p>
            <a:pPr marL="171450" marR="0" lvl="0" indent="-171450" algn="l" defTabSz="777240" rtl="0" eaLnBrk="1" fontAlgn="auto" latinLnBrk="0" hangingPunct="1">
              <a:lnSpc>
                <a:spcPct val="100000"/>
              </a:lnSpc>
              <a:spcBef>
                <a:spcPts val="850"/>
              </a:spcBef>
              <a:spcAft>
                <a:spcPts val="0"/>
              </a:spcAft>
              <a:buClrTx/>
              <a:buSzTx/>
              <a:buFont typeface="Arial" panose="020B0604020202020204" pitchFamily="34" charset="0"/>
              <a:buChar char="•"/>
              <a:tabLst/>
              <a:defRPr/>
            </a:pPr>
            <a:r>
              <a:rPr lang="en-US" dirty="0"/>
              <a:t>Bullet</a:t>
            </a:r>
          </a:p>
          <a:p>
            <a:pPr marL="171450" marR="0" lvl="0" indent="-171450" algn="l" defTabSz="777240" rtl="0" eaLnBrk="1" fontAlgn="auto" latinLnBrk="0" hangingPunct="1">
              <a:lnSpc>
                <a:spcPct val="100000"/>
              </a:lnSpc>
              <a:spcBef>
                <a:spcPts val="850"/>
              </a:spcBef>
              <a:spcAft>
                <a:spcPts val="0"/>
              </a:spcAft>
              <a:buClrTx/>
              <a:buSzTx/>
              <a:buFont typeface="Arial" panose="020B0604020202020204" pitchFamily="34" charset="0"/>
              <a:buChar char="•"/>
              <a:tabLst/>
              <a:defRPr/>
            </a:pPr>
            <a:r>
              <a:rPr lang="en-US" dirty="0"/>
              <a:t>Bullet</a:t>
            </a:r>
          </a:p>
          <a:p>
            <a:pPr marL="171450" marR="0" lvl="0" indent="-171450" algn="l" defTabSz="777240" rtl="0" eaLnBrk="1" fontAlgn="auto" latinLnBrk="0" hangingPunct="1">
              <a:lnSpc>
                <a:spcPct val="100000"/>
              </a:lnSpc>
              <a:spcBef>
                <a:spcPts val="850"/>
              </a:spcBef>
              <a:spcAft>
                <a:spcPts val="0"/>
              </a:spcAft>
              <a:buClrTx/>
              <a:buSzTx/>
              <a:buFont typeface="Arial" panose="020B0604020202020204" pitchFamily="34" charset="0"/>
              <a:buChar char="•"/>
              <a:tabLst/>
              <a:defRPr/>
            </a:pPr>
            <a:r>
              <a:rPr lang="en-US" dirty="0"/>
              <a:t>Bullet</a:t>
            </a:r>
          </a:p>
        </p:txBody>
      </p:sp>
      <p:sp>
        <p:nvSpPr>
          <p:cNvPr id="21" name="Text Placeholder 9">
            <a:extLst>
              <a:ext uri="{FF2B5EF4-FFF2-40B4-BE49-F238E27FC236}">
                <a16:creationId xmlns:a16="http://schemas.microsoft.com/office/drawing/2014/main" id="{4653A4BF-5DC9-42D4-A106-3AAC8A60061E}"/>
              </a:ext>
            </a:extLst>
          </p:cNvPr>
          <p:cNvSpPr>
            <a:spLocks noGrp="1"/>
          </p:cNvSpPr>
          <p:nvPr>
            <p:ph type="body" sz="quarter" idx="51" hasCustomPrompt="1"/>
          </p:nvPr>
        </p:nvSpPr>
        <p:spPr>
          <a:xfrm>
            <a:off x="5389235" y="3982955"/>
            <a:ext cx="1334103" cy="852488"/>
          </a:xfrm>
          <a:prstGeom prst="rect">
            <a:avLst/>
          </a:prstGeom>
        </p:spPr>
        <p:txBody>
          <a:bodyPr/>
          <a:lstStyle>
            <a:lvl1pPr marL="171450" marR="0" indent="-171450" algn="l" defTabSz="777240" rtl="0" eaLnBrk="1" fontAlgn="auto" latinLnBrk="0" hangingPunct="1">
              <a:lnSpc>
                <a:spcPct val="100000"/>
              </a:lnSpc>
              <a:spcBef>
                <a:spcPts val="850"/>
              </a:spcBef>
              <a:spcAft>
                <a:spcPts val="0"/>
              </a:spcAft>
              <a:buClrTx/>
              <a:buSzTx/>
              <a:buFont typeface="Arial" panose="020B0604020202020204" pitchFamily="34" charset="0"/>
              <a:buChar char="•"/>
              <a:tabLst/>
              <a:defRPr sz="1200" b="0" i="0" baseline="0">
                <a:solidFill>
                  <a:schemeClr val="accent6">
                    <a:lumMod val="10000"/>
                  </a:schemeClr>
                </a:solidFill>
                <a:latin typeface="Arial" panose="020B0604020202020204" pitchFamily="34" charset="0"/>
                <a:cs typeface="Arial" panose="020B0604020202020204" pitchFamily="34" charset="0"/>
              </a:defRPr>
            </a:lvl1pPr>
          </a:lstStyle>
          <a:p>
            <a:pPr marL="171450" marR="0" lvl="0" indent="-171450" algn="l" defTabSz="777240" rtl="0" eaLnBrk="1" fontAlgn="auto" latinLnBrk="0" hangingPunct="1">
              <a:lnSpc>
                <a:spcPct val="100000"/>
              </a:lnSpc>
              <a:spcBef>
                <a:spcPts val="850"/>
              </a:spcBef>
              <a:spcAft>
                <a:spcPts val="0"/>
              </a:spcAft>
              <a:buClrTx/>
              <a:buSzTx/>
              <a:buFont typeface="Arial" panose="020B0604020202020204" pitchFamily="34" charset="0"/>
              <a:buChar char="•"/>
              <a:tabLst/>
              <a:defRPr/>
            </a:pPr>
            <a:r>
              <a:rPr lang="en-US" dirty="0"/>
              <a:t>Bullet</a:t>
            </a:r>
          </a:p>
          <a:p>
            <a:pPr marL="171450" marR="0" lvl="0" indent="-171450" algn="l" defTabSz="777240" rtl="0" eaLnBrk="1" fontAlgn="auto" latinLnBrk="0" hangingPunct="1">
              <a:lnSpc>
                <a:spcPct val="100000"/>
              </a:lnSpc>
              <a:spcBef>
                <a:spcPts val="850"/>
              </a:spcBef>
              <a:spcAft>
                <a:spcPts val="0"/>
              </a:spcAft>
              <a:buClrTx/>
              <a:buSzTx/>
              <a:buFont typeface="Arial" panose="020B0604020202020204" pitchFamily="34" charset="0"/>
              <a:buChar char="•"/>
              <a:tabLst/>
              <a:defRPr/>
            </a:pPr>
            <a:r>
              <a:rPr lang="en-US" dirty="0"/>
              <a:t>Bullet</a:t>
            </a:r>
          </a:p>
          <a:p>
            <a:pPr marL="171450" marR="0" lvl="0" indent="-171450" algn="l" defTabSz="777240" rtl="0" eaLnBrk="1" fontAlgn="auto" latinLnBrk="0" hangingPunct="1">
              <a:lnSpc>
                <a:spcPct val="100000"/>
              </a:lnSpc>
              <a:spcBef>
                <a:spcPts val="850"/>
              </a:spcBef>
              <a:spcAft>
                <a:spcPts val="0"/>
              </a:spcAft>
              <a:buClrTx/>
              <a:buSzTx/>
              <a:buFont typeface="Arial" panose="020B0604020202020204" pitchFamily="34" charset="0"/>
              <a:buChar char="•"/>
              <a:tabLst/>
              <a:defRPr/>
            </a:pPr>
            <a:r>
              <a:rPr lang="en-US" dirty="0"/>
              <a:t>Bullet</a:t>
            </a:r>
          </a:p>
        </p:txBody>
      </p:sp>
      <p:sp>
        <p:nvSpPr>
          <p:cNvPr id="22" name="Text Placeholder 9">
            <a:extLst>
              <a:ext uri="{FF2B5EF4-FFF2-40B4-BE49-F238E27FC236}">
                <a16:creationId xmlns:a16="http://schemas.microsoft.com/office/drawing/2014/main" id="{46CC7137-8DDE-46D4-90DC-1025ABA05C72}"/>
              </a:ext>
            </a:extLst>
          </p:cNvPr>
          <p:cNvSpPr>
            <a:spLocks noGrp="1"/>
          </p:cNvSpPr>
          <p:nvPr>
            <p:ph type="body" sz="quarter" idx="52" hasCustomPrompt="1"/>
          </p:nvPr>
        </p:nvSpPr>
        <p:spPr>
          <a:xfrm>
            <a:off x="2314409" y="3215285"/>
            <a:ext cx="7460310" cy="670915"/>
          </a:xfrm>
          <a:prstGeom prst="rect">
            <a:avLst/>
          </a:prstGeom>
        </p:spPr>
        <p:txBody>
          <a:bodyPr/>
          <a:lstStyle>
            <a:lvl1pPr marL="0" indent="0">
              <a:lnSpc>
                <a:spcPct val="100000"/>
              </a:lnSpc>
              <a:buNone/>
              <a:defRPr sz="1200" b="0" i="0" baseline="0">
                <a:solidFill>
                  <a:schemeClr val="accent6">
                    <a:lumMod val="10000"/>
                  </a:schemeClr>
                </a:solidFill>
                <a:latin typeface="Arial" panose="020B0604020202020204" pitchFamily="34" charset="0"/>
                <a:cs typeface="Arial" panose="020B0604020202020204" pitchFamily="34" charset="0"/>
              </a:defRPr>
            </a:lvl1pPr>
          </a:lstStyle>
          <a:p>
            <a:pPr lvl="0"/>
            <a:r>
              <a:rPr lang="en-US" dirty="0"/>
              <a:t>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a:t>
            </a:r>
            <a:r>
              <a:rPr lang="en-US" dirty="0" err="1"/>
              <a:t>copy</a:t>
            </a:r>
            <a:r>
              <a:rPr lang="en-US" dirty="0"/>
              <a:t> </a:t>
            </a:r>
            <a:r>
              <a:rPr lang="en-US" dirty="0" err="1"/>
              <a:t>copy</a:t>
            </a:r>
            <a:endParaRPr lang="en-US" dirty="0"/>
          </a:p>
        </p:txBody>
      </p:sp>
    </p:spTree>
    <p:extLst>
      <p:ext uri="{BB962C8B-B14F-4D97-AF65-F5344CB8AC3E}">
        <p14:creationId xmlns:p14="http://schemas.microsoft.com/office/powerpoint/2010/main" val="3726774546"/>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1515" y="413810"/>
            <a:ext cx="8675370" cy="150230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91515" y="2069042"/>
            <a:ext cx="8675370" cy="369760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64082939"/>
      </p:ext>
    </p:extLst>
  </p:cSld>
  <p:clrMap bg1="lt1" tx1="dk1" bg2="lt2" tx2="dk2" accent1="accent1" accent2="accent2" accent3="accent3" accent4="accent4" accent5="accent5" accent6="accent6" hlink="hlink" folHlink="folHlink"/>
  <p:sldLayoutIdLst>
    <p:sldLayoutId id="2147483713" r:id="rId1"/>
  </p:sldLayoutIdLst>
  <p:hf sldNum="0" hdr="0" ftr="0"/>
  <p:txStyles>
    <p:titleStyle>
      <a:lvl1pPr algn="l" defTabSz="1005840" rtl="0" eaLnBrk="1" latinLnBrk="0" hangingPunct="1">
        <a:lnSpc>
          <a:spcPct val="90000"/>
        </a:lnSpc>
        <a:spcBef>
          <a:spcPct val="0"/>
        </a:spcBef>
        <a:buNone/>
        <a:defRPr sz="4840" kern="1200">
          <a:solidFill>
            <a:schemeClr val="tx1"/>
          </a:solidFill>
          <a:latin typeface="Arial" panose="020B0604020202020204" pitchFamily="34" charset="0"/>
          <a:ea typeface="+mj-ea"/>
          <a:cs typeface="+mj-cs"/>
        </a:defRPr>
      </a:lvl1pPr>
    </p:titleStyle>
    <p:bodyStyle>
      <a:lvl1pPr marL="251460" indent="-251460" algn="l" defTabSz="1005840" rtl="0" eaLnBrk="1" latinLnBrk="0" hangingPunct="1">
        <a:lnSpc>
          <a:spcPct val="90000"/>
        </a:lnSpc>
        <a:spcBef>
          <a:spcPts val="1100"/>
        </a:spcBef>
        <a:buFont typeface="Arial" panose="020B0604020202020204" pitchFamily="34" charset="0"/>
        <a:buChar char="•"/>
        <a:defRPr sz="3080" kern="1200">
          <a:solidFill>
            <a:schemeClr val="tx1"/>
          </a:solidFill>
          <a:latin typeface="Arial" panose="020B0604020202020204" pitchFamily="34" charset="0"/>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Arial" panose="020B0604020202020204" pitchFamily="34" charset="0"/>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Arial" panose="020B0604020202020204" pitchFamily="34" charset="0"/>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Arial" panose="020B0604020202020204" pitchFamily="34" charset="0"/>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Arial" panose="020B0604020202020204" pitchFamily="34" charset="0"/>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p:bodyStyle>
    <p:otherStyle>
      <a:defPPr>
        <a:defRPr lang="en-US"/>
      </a:defPPr>
      <a:lvl1pPr marL="0" algn="l" defTabSz="1005840" rtl="0" eaLnBrk="1" latinLnBrk="0" hangingPunct="1">
        <a:defRPr sz="1980" kern="1200">
          <a:solidFill>
            <a:schemeClr val="tx1"/>
          </a:solidFill>
          <a:latin typeface="+mn-lt"/>
          <a:ea typeface="+mn-ea"/>
          <a:cs typeface="+mn-cs"/>
        </a:defRPr>
      </a:lvl1pPr>
      <a:lvl2pPr marL="502920" algn="l" defTabSz="1005840" rtl="0" eaLnBrk="1" latinLnBrk="0" hangingPunct="1">
        <a:defRPr sz="1980" kern="1200">
          <a:solidFill>
            <a:schemeClr val="tx1"/>
          </a:solidFill>
          <a:latin typeface="+mn-lt"/>
          <a:ea typeface="+mn-ea"/>
          <a:cs typeface="+mn-cs"/>
        </a:defRPr>
      </a:lvl2pPr>
      <a:lvl3pPr marL="1005840" algn="l" defTabSz="1005840" rtl="0" eaLnBrk="1" latinLnBrk="0" hangingPunct="1">
        <a:defRPr sz="1980" kern="1200">
          <a:solidFill>
            <a:schemeClr val="tx1"/>
          </a:solidFill>
          <a:latin typeface="+mn-lt"/>
          <a:ea typeface="+mn-ea"/>
          <a:cs typeface="+mn-cs"/>
        </a:defRPr>
      </a:lvl3pPr>
      <a:lvl4pPr marL="1508760" algn="l" defTabSz="1005840" rtl="0" eaLnBrk="1" latinLnBrk="0" hangingPunct="1">
        <a:defRPr sz="1980" kern="1200">
          <a:solidFill>
            <a:schemeClr val="tx1"/>
          </a:solidFill>
          <a:latin typeface="+mn-lt"/>
          <a:ea typeface="+mn-ea"/>
          <a:cs typeface="+mn-cs"/>
        </a:defRPr>
      </a:lvl4pPr>
      <a:lvl5pPr marL="2011680" algn="l" defTabSz="1005840" rtl="0" eaLnBrk="1" latinLnBrk="0" hangingPunct="1">
        <a:defRPr sz="1980" kern="1200">
          <a:solidFill>
            <a:schemeClr val="tx1"/>
          </a:solidFill>
          <a:latin typeface="+mn-lt"/>
          <a:ea typeface="+mn-ea"/>
          <a:cs typeface="+mn-cs"/>
        </a:defRPr>
      </a:lvl5pPr>
      <a:lvl6pPr marL="2514600" algn="l" defTabSz="1005840" rtl="0" eaLnBrk="1" latinLnBrk="0" hangingPunct="1">
        <a:defRPr sz="1980" kern="1200">
          <a:solidFill>
            <a:schemeClr val="tx1"/>
          </a:solidFill>
          <a:latin typeface="+mn-lt"/>
          <a:ea typeface="+mn-ea"/>
          <a:cs typeface="+mn-cs"/>
        </a:defRPr>
      </a:lvl6pPr>
      <a:lvl7pPr marL="3017520" algn="l" defTabSz="1005840" rtl="0" eaLnBrk="1" latinLnBrk="0" hangingPunct="1">
        <a:defRPr sz="1980" kern="1200">
          <a:solidFill>
            <a:schemeClr val="tx1"/>
          </a:solidFill>
          <a:latin typeface="+mn-lt"/>
          <a:ea typeface="+mn-ea"/>
          <a:cs typeface="+mn-cs"/>
        </a:defRPr>
      </a:lvl7pPr>
      <a:lvl8pPr marL="3520440" algn="l" defTabSz="1005840" rtl="0" eaLnBrk="1" latinLnBrk="0" hangingPunct="1">
        <a:defRPr sz="1980" kern="1200">
          <a:solidFill>
            <a:schemeClr val="tx1"/>
          </a:solidFill>
          <a:latin typeface="+mn-lt"/>
          <a:ea typeface="+mn-ea"/>
          <a:cs typeface="+mn-cs"/>
        </a:defRPr>
      </a:lvl8pPr>
      <a:lvl9pPr marL="4023360" algn="l" defTabSz="1005840" rtl="0" eaLnBrk="1" latinLnBrk="0" hangingPunct="1">
        <a:defRPr sz="198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E58D725-F6B8-4CC6-832C-4CBC2AF1D9C3}"/>
              </a:ext>
            </a:extLst>
          </p:cNvPr>
          <p:cNvSpPr>
            <a:spLocks noGrp="1"/>
          </p:cNvSpPr>
          <p:nvPr>
            <p:ph type="title"/>
          </p:nvPr>
        </p:nvSpPr>
        <p:spPr>
          <a:xfrm>
            <a:off x="436497" y="7418515"/>
            <a:ext cx="4777865" cy="166016"/>
          </a:xfrm>
          <a:prstGeom prst="rect">
            <a:avLst/>
          </a:prstGeom>
        </p:spPr>
        <p:txBody>
          <a:bodyPr vert="horz" lIns="91440" tIns="45720" rIns="91440" bIns="45720" rtlCol="0" anchor="ctr">
            <a:normAutofit/>
          </a:bodyPr>
          <a:lstStyle/>
          <a:p>
            <a:r>
              <a:rPr lang="en-US" dirty="0"/>
              <a:t>Insert Document Title Here</a:t>
            </a:r>
          </a:p>
        </p:txBody>
      </p:sp>
      <p:sp>
        <p:nvSpPr>
          <p:cNvPr id="3" name="Text Placeholder 2">
            <a:extLst>
              <a:ext uri="{FF2B5EF4-FFF2-40B4-BE49-F238E27FC236}">
                <a16:creationId xmlns:a16="http://schemas.microsoft.com/office/drawing/2014/main" id="{3275EEFC-647A-4431-A116-CB64CBA006DB}"/>
              </a:ext>
            </a:extLst>
          </p:cNvPr>
          <p:cNvSpPr>
            <a:spLocks noGrp="1"/>
          </p:cNvSpPr>
          <p:nvPr>
            <p:ph type="body" idx="1"/>
          </p:nvPr>
        </p:nvSpPr>
        <p:spPr>
          <a:xfrm>
            <a:off x="692150" y="2068513"/>
            <a:ext cx="8674100" cy="493236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Date Placeholder 3">
            <a:extLst>
              <a:ext uri="{FF2B5EF4-FFF2-40B4-BE49-F238E27FC236}">
                <a16:creationId xmlns:a16="http://schemas.microsoft.com/office/drawing/2014/main" id="{0F5F5CC9-DD25-4BEF-BD48-3A94E3D427CE}"/>
              </a:ext>
            </a:extLst>
          </p:cNvPr>
          <p:cNvSpPr>
            <a:spLocks noGrp="1"/>
          </p:cNvSpPr>
          <p:nvPr>
            <p:ph type="dt" sz="half" idx="2"/>
          </p:nvPr>
        </p:nvSpPr>
        <p:spPr>
          <a:xfrm>
            <a:off x="5221022" y="7430803"/>
            <a:ext cx="811223" cy="138727"/>
          </a:xfrm>
          <a:prstGeom prst="rect">
            <a:avLst/>
          </a:prstGeom>
        </p:spPr>
        <p:txBody>
          <a:bodyPr vert="horz" lIns="91440" tIns="45720" rIns="91440" bIns="45720" rtlCol="0" anchor="ctr"/>
          <a:lstStyle>
            <a:lvl1pPr algn="ctr">
              <a:defRPr sz="1000">
                <a:solidFill>
                  <a:schemeClr val="tx1"/>
                </a:solidFill>
                <a:latin typeface="Arial" panose="020B0604020202020204" pitchFamily="34" charset="0"/>
              </a:defRPr>
            </a:lvl1pPr>
          </a:lstStyle>
          <a:p>
            <a:fld id="{608D3D92-8734-4239-B246-B7208EFA88AF}" type="datetime1">
              <a:rPr lang="en-US" smtClean="0"/>
              <a:pPr/>
              <a:t>1/30/2024</a:t>
            </a:fld>
            <a:endParaRPr lang="en-US" dirty="0"/>
          </a:p>
        </p:txBody>
      </p:sp>
      <p:sp>
        <p:nvSpPr>
          <p:cNvPr id="14" name="Footer Placeholder 4">
            <a:extLst>
              <a:ext uri="{FF2B5EF4-FFF2-40B4-BE49-F238E27FC236}">
                <a16:creationId xmlns:a16="http://schemas.microsoft.com/office/drawing/2014/main" id="{6696C909-EBA7-4E62-AA6E-9B099FDAEB50}"/>
              </a:ext>
            </a:extLst>
          </p:cNvPr>
          <p:cNvSpPr>
            <a:spLocks noGrp="1"/>
          </p:cNvSpPr>
          <p:nvPr>
            <p:ph type="ftr" sz="quarter" idx="3"/>
          </p:nvPr>
        </p:nvSpPr>
        <p:spPr>
          <a:xfrm>
            <a:off x="1072138" y="7210037"/>
            <a:ext cx="7772400" cy="195570"/>
          </a:xfrm>
          <a:prstGeom prst="rect">
            <a:avLst/>
          </a:prstGeom>
        </p:spPr>
        <p:txBody>
          <a:bodyPr vert="horz" lIns="91440" tIns="45720" rIns="91440" bIns="45720" rtlCol="0" anchor="ctr"/>
          <a:lstStyle>
            <a:lvl1pPr algn="ctr">
              <a:defRPr sz="1000">
                <a:solidFill>
                  <a:schemeClr val="tx1"/>
                </a:solidFill>
                <a:latin typeface="Arial" panose="020B0604020202020204" pitchFamily="34" charset="0"/>
              </a:defRPr>
            </a:lvl1pPr>
          </a:lstStyle>
          <a:p>
            <a:endParaRPr lang="en-US" dirty="0"/>
          </a:p>
        </p:txBody>
      </p:sp>
      <p:sp>
        <p:nvSpPr>
          <p:cNvPr id="15" name="Slide Number Placeholder 5">
            <a:extLst>
              <a:ext uri="{FF2B5EF4-FFF2-40B4-BE49-F238E27FC236}">
                <a16:creationId xmlns:a16="http://schemas.microsoft.com/office/drawing/2014/main" id="{3ED50E8B-C54D-4AA8-8422-86FC1EDB283A}"/>
              </a:ext>
            </a:extLst>
          </p:cNvPr>
          <p:cNvSpPr>
            <a:spLocks noGrp="1"/>
          </p:cNvSpPr>
          <p:nvPr>
            <p:ph type="sldNum" sz="quarter" idx="4"/>
          </p:nvPr>
        </p:nvSpPr>
        <p:spPr>
          <a:xfrm>
            <a:off x="6045378" y="7430803"/>
            <a:ext cx="2620007" cy="138727"/>
          </a:xfrm>
          <a:prstGeom prst="rect">
            <a:avLst/>
          </a:prstGeom>
        </p:spPr>
        <p:txBody>
          <a:bodyPr vert="horz" lIns="91440" tIns="45720" rIns="91440" bIns="45720" rtlCol="0" anchor="ctr"/>
          <a:lstStyle>
            <a:lvl1pPr algn="r">
              <a:defRPr sz="1000">
                <a:solidFill>
                  <a:schemeClr val="tx1"/>
                </a:solidFill>
              </a:defRPr>
            </a:lvl1pPr>
          </a:lstStyle>
          <a:p>
            <a:pPr algn="l"/>
            <a:r>
              <a:rPr lang="en-US" dirty="0">
                <a:latin typeface="Arial" panose="020B0604020202020204" pitchFamily="34" charset="0"/>
              </a:rPr>
              <a:t>Page </a:t>
            </a:r>
            <a:fld id="{5FE8B3F5-1B7B-43B3-B713-C68919B2908A}" type="slidenum">
              <a:rPr lang="en-US" smtClean="0">
                <a:latin typeface="Arial" panose="020B0604020202020204" pitchFamily="34" charset="0"/>
              </a:rPr>
              <a:pPr algn="l"/>
              <a:t>‹#›</a:t>
            </a:fld>
            <a:endParaRPr lang="en-US" dirty="0">
              <a:latin typeface="Arial" panose="020B0604020202020204" pitchFamily="34" charset="0"/>
            </a:endParaRPr>
          </a:p>
        </p:txBody>
      </p:sp>
      <p:sp>
        <p:nvSpPr>
          <p:cNvPr id="17" name="Footer Placeholder 4">
            <a:extLst>
              <a:ext uri="{FF2B5EF4-FFF2-40B4-BE49-F238E27FC236}">
                <a16:creationId xmlns:a16="http://schemas.microsoft.com/office/drawing/2014/main" id="{8E8B5F26-5933-4ADB-A3A2-A64C58306A41}"/>
              </a:ext>
            </a:extLst>
          </p:cNvPr>
          <p:cNvSpPr txBox="1">
            <a:spLocks/>
          </p:cNvSpPr>
          <p:nvPr userDrawn="1"/>
        </p:nvSpPr>
        <p:spPr>
          <a:xfrm>
            <a:off x="5100063" y="7390487"/>
            <a:ext cx="241917" cy="194043"/>
          </a:xfrm>
          <a:prstGeom prst="rect">
            <a:avLst/>
          </a:prstGeom>
        </p:spPr>
        <p:txBody>
          <a:bodyPr vert="horz" lIns="91440" tIns="45720" rIns="91440" bIns="45720" rtlCol="0" anchor="ctr"/>
          <a:lstStyle>
            <a:defPPr>
              <a:defRPr lang="en-US"/>
            </a:defPPr>
            <a:lvl1pPr marL="0" algn="ctr" defTabSz="1018824" rtl="0" eaLnBrk="1" latinLnBrk="0" hangingPunct="1">
              <a:defRPr sz="1200" kern="1200">
                <a:solidFill>
                  <a:schemeClr val="tx1"/>
                </a:solidFill>
                <a:latin typeface="+mn-lt"/>
                <a:ea typeface="+mn-ea"/>
                <a:cs typeface="+mn-cs"/>
              </a:defRPr>
            </a:lvl1pPr>
            <a:lvl2pPr marL="509412" algn="l" defTabSz="1018824" rtl="0" eaLnBrk="1" latinLnBrk="0" hangingPunct="1">
              <a:defRPr sz="2006" kern="1200">
                <a:solidFill>
                  <a:schemeClr val="tx1"/>
                </a:solidFill>
                <a:latin typeface="+mn-lt"/>
                <a:ea typeface="+mn-ea"/>
                <a:cs typeface="+mn-cs"/>
              </a:defRPr>
            </a:lvl2pPr>
            <a:lvl3pPr marL="1018824" algn="l" defTabSz="1018824" rtl="0" eaLnBrk="1" latinLnBrk="0" hangingPunct="1">
              <a:defRPr sz="2006" kern="1200">
                <a:solidFill>
                  <a:schemeClr val="tx1"/>
                </a:solidFill>
                <a:latin typeface="+mn-lt"/>
                <a:ea typeface="+mn-ea"/>
                <a:cs typeface="+mn-cs"/>
              </a:defRPr>
            </a:lvl3pPr>
            <a:lvl4pPr marL="1528237" algn="l" defTabSz="1018824" rtl="0" eaLnBrk="1" latinLnBrk="0" hangingPunct="1">
              <a:defRPr sz="2006" kern="1200">
                <a:solidFill>
                  <a:schemeClr val="tx1"/>
                </a:solidFill>
                <a:latin typeface="+mn-lt"/>
                <a:ea typeface="+mn-ea"/>
                <a:cs typeface="+mn-cs"/>
              </a:defRPr>
            </a:lvl4pPr>
            <a:lvl5pPr marL="2037649" algn="l" defTabSz="1018824" rtl="0" eaLnBrk="1" latinLnBrk="0" hangingPunct="1">
              <a:defRPr sz="2006" kern="1200">
                <a:solidFill>
                  <a:schemeClr val="tx1"/>
                </a:solidFill>
                <a:latin typeface="+mn-lt"/>
                <a:ea typeface="+mn-ea"/>
                <a:cs typeface="+mn-cs"/>
              </a:defRPr>
            </a:lvl5pPr>
            <a:lvl6pPr marL="2547061" algn="l" defTabSz="1018824" rtl="0" eaLnBrk="1" latinLnBrk="0" hangingPunct="1">
              <a:defRPr sz="2006" kern="1200">
                <a:solidFill>
                  <a:schemeClr val="tx1"/>
                </a:solidFill>
                <a:latin typeface="+mn-lt"/>
                <a:ea typeface="+mn-ea"/>
                <a:cs typeface="+mn-cs"/>
              </a:defRPr>
            </a:lvl6pPr>
            <a:lvl7pPr marL="3056473" algn="l" defTabSz="1018824" rtl="0" eaLnBrk="1" latinLnBrk="0" hangingPunct="1">
              <a:defRPr sz="2006" kern="1200">
                <a:solidFill>
                  <a:schemeClr val="tx1"/>
                </a:solidFill>
                <a:latin typeface="+mn-lt"/>
                <a:ea typeface="+mn-ea"/>
                <a:cs typeface="+mn-cs"/>
              </a:defRPr>
            </a:lvl7pPr>
            <a:lvl8pPr marL="3565886" algn="l" defTabSz="1018824" rtl="0" eaLnBrk="1" latinLnBrk="0" hangingPunct="1">
              <a:defRPr sz="2006" kern="1200">
                <a:solidFill>
                  <a:schemeClr val="tx1"/>
                </a:solidFill>
                <a:latin typeface="+mn-lt"/>
                <a:ea typeface="+mn-ea"/>
                <a:cs typeface="+mn-cs"/>
              </a:defRPr>
            </a:lvl8pPr>
            <a:lvl9pPr marL="4075298" algn="l" defTabSz="1018824" rtl="0" eaLnBrk="1" latinLnBrk="0" hangingPunct="1">
              <a:defRPr sz="2006" kern="1200">
                <a:solidFill>
                  <a:schemeClr val="tx1"/>
                </a:solidFill>
                <a:latin typeface="+mn-lt"/>
                <a:ea typeface="+mn-ea"/>
                <a:cs typeface="+mn-cs"/>
              </a:defRPr>
            </a:lvl9pPr>
          </a:lstStyle>
          <a:p>
            <a:pPr algn="l">
              <a:tabLst>
                <a:tab pos="2971800" algn="ctr"/>
                <a:tab pos="5943600" algn="r"/>
              </a:tabLst>
            </a:pPr>
            <a:r>
              <a:rPr lang="en-US" sz="1000" dirty="0">
                <a:latin typeface="Arial" panose="020B0604020202020204" pitchFamily="34" charset="0"/>
                <a:ea typeface="Calibri" panose="020F0502020204030204" pitchFamily="34" charset="0"/>
                <a:cs typeface="Arial" panose="020B0604020202020204" pitchFamily="34" charset="0"/>
              </a:rPr>
              <a:t>|</a:t>
            </a:r>
            <a:endParaRPr lang="en-US" sz="1000" dirty="0">
              <a:latin typeface="Arial" panose="020B0604020202020204" pitchFamily="34" charset="0"/>
            </a:endParaRPr>
          </a:p>
        </p:txBody>
      </p:sp>
      <p:sp>
        <p:nvSpPr>
          <p:cNvPr id="18" name="Footer Placeholder 4">
            <a:extLst>
              <a:ext uri="{FF2B5EF4-FFF2-40B4-BE49-F238E27FC236}">
                <a16:creationId xmlns:a16="http://schemas.microsoft.com/office/drawing/2014/main" id="{E041431E-CE29-49CC-9BC4-F30BE8DB97A2}"/>
              </a:ext>
            </a:extLst>
          </p:cNvPr>
          <p:cNvSpPr txBox="1">
            <a:spLocks/>
          </p:cNvSpPr>
          <p:nvPr userDrawn="1"/>
        </p:nvSpPr>
        <p:spPr>
          <a:xfrm>
            <a:off x="5917934" y="7390487"/>
            <a:ext cx="241917" cy="194043"/>
          </a:xfrm>
          <a:prstGeom prst="rect">
            <a:avLst/>
          </a:prstGeom>
        </p:spPr>
        <p:txBody>
          <a:bodyPr vert="horz" lIns="91440" tIns="45720" rIns="91440" bIns="45720" rtlCol="0" anchor="ctr"/>
          <a:lstStyle>
            <a:defPPr>
              <a:defRPr lang="en-US"/>
            </a:defPPr>
            <a:lvl1pPr marL="0" algn="ctr" defTabSz="1018824" rtl="0" eaLnBrk="1" latinLnBrk="0" hangingPunct="1">
              <a:defRPr sz="1200" kern="1200">
                <a:solidFill>
                  <a:schemeClr val="tx1"/>
                </a:solidFill>
                <a:latin typeface="+mn-lt"/>
                <a:ea typeface="+mn-ea"/>
                <a:cs typeface="+mn-cs"/>
              </a:defRPr>
            </a:lvl1pPr>
            <a:lvl2pPr marL="509412" algn="l" defTabSz="1018824" rtl="0" eaLnBrk="1" latinLnBrk="0" hangingPunct="1">
              <a:defRPr sz="2006" kern="1200">
                <a:solidFill>
                  <a:schemeClr val="tx1"/>
                </a:solidFill>
                <a:latin typeface="+mn-lt"/>
                <a:ea typeface="+mn-ea"/>
                <a:cs typeface="+mn-cs"/>
              </a:defRPr>
            </a:lvl2pPr>
            <a:lvl3pPr marL="1018824" algn="l" defTabSz="1018824" rtl="0" eaLnBrk="1" latinLnBrk="0" hangingPunct="1">
              <a:defRPr sz="2006" kern="1200">
                <a:solidFill>
                  <a:schemeClr val="tx1"/>
                </a:solidFill>
                <a:latin typeface="+mn-lt"/>
                <a:ea typeface="+mn-ea"/>
                <a:cs typeface="+mn-cs"/>
              </a:defRPr>
            </a:lvl3pPr>
            <a:lvl4pPr marL="1528237" algn="l" defTabSz="1018824" rtl="0" eaLnBrk="1" latinLnBrk="0" hangingPunct="1">
              <a:defRPr sz="2006" kern="1200">
                <a:solidFill>
                  <a:schemeClr val="tx1"/>
                </a:solidFill>
                <a:latin typeface="+mn-lt"/>
                <a:ea typeface="+mn-ea"/>
                <a:cs typeface="+mn-cs"/>
              </a:defRPr>
            </a:lvl4pPr>
            <a:lvl5pPr marL="2037649" algn="l" defTabSz="1018824" rtl="0" eaLnBrk="1" latinLnBrk="0" hangingPunct="1">
              <a:defRPr sz="2006" kern="1200">
                <a:solidFill>
                  <a:schemeClr val="tx1"/>
                </a:solidFill>
                <a:latin typeface="+mn-lt"/>
                <a:ea typeface="+mn-ea"/>
                <a:cs typeface="+mn-cs"/>
              </a:defRPr>
            </a:lvl5pPr>
            <a:lvl6pPr marL="2547061" algn="l" defTabSz="1018824" rtl="0" eaLnBrk="1" latinLnBrk="0" hangingPunct="1">
              <a:defRPr sz="2006" kern="1200">
                <a:solidFill>
                  <a:schemeClr val="tx1"/>
                </a:solidFill>
                <a:latin typeface="+mn-lt"/>
                <a:ea typeface="+mn-ea"/>
                <a:cs typeface="+mn-cs"/>
              </a:defRPr>
            </a:lvl6pPr>
            <a:lvl7pPr marL="3056473" algn="l" defTabSz="1018824" rtl="0" eaLnBrk="1" latinLnBrk="0" hangingPunct="1">
              <a:defRPr sz="2006" kern="1200">
                <a:solidFill>
                  <a:schemeClr val="tx1"/>
                </a:solidFill>
                <a:latin typeface="+mn-lt"/>
                <a:ea typeface="+mn-ea"/>
                <a:cs typeface="+mn-cs"/>
              </a:defRPr>
            </a:lvl7pPr>
            <a:lvl8pPr marL="3565886" algn="l" defTabSz="1018824" rtl="0" eaLnBrk="1" latinLnBrk="0" hangingPunct="1">
              <a:defRPr sz="2006" kern="1200">
                <a:solidFill>
                  <a:schemeClr val="tx1"/>
                </a:solidFill>
                <a:latin typeface="+mn-lt"/>
                <a:ea typeface="+mn-ea"/>
                <a:cs typeface="+mn-cs"/>
              </a:defRPr>
            </a:lvl8pPr>
            <a:lvl9pPr marL="4075298" algn="l" defTabSz="1018824" rtl="0" eaLnBrk="1" latinLnBrk="0" hangingPunct="1">
              <a:defRPr sz="2006" kern="1200">
                <a:solidFill>
                  <a:schemeClr val="tx1"/>
                </a:solidFill>
                <a:latin typeface="+mn-lt"/>
                <a:ea typeface="+mn-ea"/>
                <a:cs typeface="+mn-cs"/>
              </a:defRPr>
            </a:lvl9pPr>
          </a:lstStyle>
          <a:p>
            <a:pPr algn="l">
              <a:tabLst>
                <a:tab pos="2971800" algn="ctr"/>
                <a:tab pos="5943600" algn="r"/>
              </a:tabLst>
            </a:pPr>
            <a:r>
              <a:rPr lang="en-US" sz="1000" dirty="0">
                <a:latin typeface="Arial" panose="020B0604020202020204" pitchFamily="34" charset="0"/>
                <a:ea typeface="Calibri" panose="020F0502020204030204" pitchFamily="34" charset="0"/>
                <a:cs typeface="Arial" panose="020B0604020202020204" pitchFamily="34" charset="0"/>
              </a:rPr>
              <a:t>|</a:t>
            </a:r>
            <a:endParaRPr lang="en-US" sz="1000" dirty="0">
              <a:latin typeface="Arial" panose="020B0604020202020204" pitchFamily="34" charset="0"/>
            </a:endParaRPr>
          </a:p>
        </p:txBody>
      </p:sp>
    </p:spTree>
    <p:extLst>
      <p:ext uri="{BB962C8B-B14F-4D97-AF65-F5344CB8AC3E}">
        <p14:creationId xmlns:p14="http://schemas.microsoft.com/office/powerpoint/2010/main" val="1619110464"/>
      </p:ext>
    </p:extLst>
  </p:cSld>
  <p:clrMap bg1="lt1" tx1="dk1" bg2="lt2" tx2="dk2" accent1="accent1" accent2="accent2" accent3="accent3" accent4="accent4" accent5="accent5" accent6="accent6" hlink="hlink" folHlink="folHlink"/>
  <p:sldLayoutIdLst>
    <p:sldLayoutId id="2147483654" r:id="rId1"/>
    <p:sldLayoutId id="2147483655" r:id="rId2"/>
  </p:sldLayoutIdLst>
  <p:hf sldNum="0" hdr="0" ftr="0"/>
  <p:txStyles>
    <p:titleStyle>
      <a:lvl1pPr algn="r" defTabSz="914400" rtl="0" eaLnBrk="1" latinLnBrk="0" hangingPunct="1">
        <a:lnSpc>
          <a:spcPct val="90000"/>
        </a:lnSpc>
        <a:spcBef>
          <a:spcPct val="0"/>
        </a:spcBef>
        <a:buNone/>
        <a:defRPr lang="en-US" sz="1000" kern="1200" dirty="0">
          <a:solidFill>
            <a:schemeClr val="tx1"/>
          </a:solidFill>
          <a:latin typeface="Arial" panose="020B0604020202020204" pitchFamily="34" charset="0"/>
          <a:ea typeface="+mn-ea"/>
          <a:cs typeface="+mn-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B2EBEF49-E074-29A2-F9F4-B25470E33104}"/>
              </a:ext>
            </a:extLst>
          </p:cNvPr>
          <p:cNvSpPr txBox="1"/>
          <p:nvPr/>
        </p:nvSpPr>
        <p:spPr>
          <a:xfrm>
            <a:off x="67861" y="-15645"/>
            <a:ext cx="7578246" cy="369332"/>
          </a:xfrm>
          <a:prstGeom prst="rect">
            <a:avLst/>
          </a:prstGeom>
          <a:noFill/>
        </p:spPr>
        <p:txBody>
          <a:bodyPr wrap="square" rtlCol="0">
            <a:spAutoFit/>
          </a:bodyPr>
          <a:lstStyle/>
          <a:p>
            <a:r>
              <a:rPr lang="en-US" dirty="0">
                <a:ln w="12700">
                  <a:solidFill>
                    <a:srgbClr val="003F5C"/>
                  </a:solidFill>
                </a:ln>
                <a:solidFill>
                  <a:schemeClr val="bg1"/>
                </a:solidFill>
                <a:latin typeface="Arial Black" panose="020B0604020202020204" pitchFamily="34" charset="0"/>
              </a:rPr>
              <a:t>JUNCTION ISD PRE-K LUNCH</a:t>
            </a:r>
            <a:endParaRPr lang="en-US" dirty="0"/>
          </a:p>
        </p:txBody>
      </p:sp>
      <p:sp>
        <p:nvSpPr>
          <p:cNvPr id="10" name="Title 9">
            <a:extLst>
              <a:ext uri="{FF2B5EF4-FFF2-40B4-BE49-F238E27FC236}">
                <a16:creationId xmlns:a16="http://schemas.microsoft.com/office/drawing/2014/main" id="{013710EB-951D-8E11-4B8C-5DBFD1D7CA3F}"/>
              </a:ext>
            </a:extLst>
          </p:cNvPr>
          <p:cNvSpPr txBox="1">
            <a:spLocks noGrp="1"/>
          </p:cNvSpPr>
          <p:nvPr>
            <p:ph type="title" idx="4294967295"/>
          </p:nvPr>
        </p:nvSpPr>
        <p:spPr>
          <a:xfrm>
            <a:off x="8264506" y="489209"/>
            <a:ext cx="1919532" cy="4770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ts val="1500"/>
              </a:lnSpc>
              <a:spcBef>
                <a:spcPts val="0"/>
              </a:spcBef>
              <a:spcAft>
                <a:spcPts val="0"/>
              </a:spcAft>
              <a:buClrTx/>
              <a:buSzTx/>
              <a:buFontTx/>
              <a:buNone/>
              <a:tabLst/>
              <a:defRPr/>
            </a:pPr>
            <a:r>
              <a:rPr kumimoji="0" lang="en-US" sz="5400" b="0" i="0" u="none" strike="noStrike" kern="1200" cap="none" spc="-300" normalizeH="0" baseline="0" noProof="0" dirty="0">
                <a:ln w="38100">
                  <a:solidFill>
                    <a:srgbClr val="123B60"/>
                  </a:solidFill>
                </a:ln>
                <a:solidFill>
                  <a:schemeClr val="bg1"/>
                </a:solidFill>
                <a:effectLst/>
                <a:uLnTx/>
                <a:uFillTx/>
                <a:latin typeface="Arial Black" panose="020B0604020202020204" pitchFamily="34" charset="0"/>
                <a:ea typeface="+mn-ea"/>
                <a:cs typeface="Arial Black" panose="020B0604020202020204" pitchFamily="34" charset="0"/>
              </a:rPr>
              <a:t>APR</a:t>
            </a:r>
          </a:p>
          <a:p>
            <a:pPr marL="0" marR="0" lvl="0" indent="0" algn="ctr" defTabSz="457200" rtl="0" eaLnBrk="1" fontAlgn="auto" latinLnBrk="0" hangingPunct="1">
              <a:lnSpc>
                <a:spcPts val="1500"/>
              </a:lnSpc>
              <a:spcBef>
                <a:spcPts val="0"/>
              </a:spcBef>
              <a:spcAft>
                <a:spcPts val="0"/>
              </a:spcAft>
              <a:buClrTx/>
              <a:buSzTx/>
              <a:buFontTx/>
              <a:buNone/>
              <a:tabLst/>
              <a:defRPr/>
            </a:pPr>
            <a:r>
              <a:rPr kumimoji="0" lang="en-US" sz="1400" b="0" i="0" u="none" strike="noStrike" kern="1200" cap="none" spc="0" normalizeH="0" baseline="0" noProof="0" dirty="0">
                <a:ln w="28575">
                  <a:noFill/>
                </a:ln>
                <a:solidFill>
                  <a:schemeClr val="bg1"/>
                </a:solidFill>
                <a:effectLst/>
                <a:uLnTx/>
                <a:uFillTx/>
                <a:latin typeface="Arial Black" panose="020B0604020202020204" pitchFamily="34" charset="0"/>
                <a:ea typeface="+mn-ea"/>
                <a:cs typeface="Arial Black" panose="020B0604020202020204" pitchFamily="34" charset="0"/>
              </a:rPr>
              <a:t>MENU 2024</a:t>
            </a:r>
            <a:endParaRPr kumimoji="0" lang="en-US" sz="2800" b="0" i="0" u="none" strike="noStrike" kern="1200" cap="none" spc="-300" normalizeH="0" baseline="0" noProof="0" dirty="0">
              <a:ln w="38100">
                <a:solidFill>
                  <a:srgbClr val="7B1111"/>
                </a:solidFill>
              </a:ln>
              <a:solidFill>
                <a:schemeClr val="bg1"/>
              </a:solidFill>
              <a:effectLst/>
              <a:uLnTx/>
              <a:uFillTx/>
              <a:latin typeface="+mn-lt"/>
              <a:ea typeface="+mn-ea"/>
              <a:cs typeface="+mn-cs"/>
            </a:endParaRPr>
          </a:p>
        </p:txBody>
      </p:sp>
      <p:sp>
        <p:nvSpPr>
          <p:cNvPr id="12" name="TextBox 11">
            <a:extLst>
              <a:ext uri="{FF2B5EF4-FFF2-40B4-BE49-F238E27FC236}">
                <a16:creationId xmlns:a16="http://schemas.microsoft.com/office/drawing/2014/main" id="{16CBAD27-BD62-F63A-F92B-0D14FC081BDA}"/>
              </a:ext>
            </a:extLst>
          </p:cNvPr>
          <p:cNvSpPr txBox="1"/>
          <p:nvPr/>
        </p:nvSpPr>
        <p:spPr>
          <a:xfrm>
            <a:off x="8499846" y="3613755"/>
            <a:ext cx="1527463" cy="3046988"/>
          </a:xfrm>
          <a:prstGeom prst="rect">
            <a:avLst/>
          </a:prstGeom>
          <a:noFill/>
        </p:spPr>
        <p:txBody>
          <a:bodyPr wrap="square" rtlCol="0">
            <a:spAutoFit/>
          </a:bodyPr>
          <a:lstStyle/>
          <a:p>
            <a:pPr marL="0" marR="0" lvl="0" indent="0" algn="l" defTabSz="1005840" rtl="0" eaLnBrk="1" fontAlgn="auto" latinLnBrk="0" hangingPunct="1">
              <a:lnSpc>
                <a:spcPct val="100000"/>
              </a:lnSpc>
              <a:spcBef>
                <a:spcPts val="0"/>
              </a:spcBef>
              <a:spcAft>
                <a:spcPts val="0"/>
              </a:spcAft>
              <a:buClrTx/>
              <a:buSzTx/>
              <a:buFontTx/>
              <a:buNone/>
              <a:tabLst/>
              <a:defRPr/>
            </a:pPr>
            <a:r>
              <a:rPr lang="en-US" sz="1200" b="1" spc="0">
                <a:ln w="28575">
                  <a:noFill/>
                </a:ln>
                <a:solidFill>
                  <a:schemeClr val="tx1"/>
                </a:solidFill>
                <a:latin typeface="Calibri" panose="020F0502020204030204" pitchFamily="34" charset="0"/>
                <a:cs typeface="Calibri" panose="020F0502020204030204" pitchFamily="34" charset="0"/>
              </a:rPr>
              <a:t>ANNOUNCEMENTS:</a:t>
            </a:r>
          </a:p>
          <a:p>
            <a:pPr marL="171450" marR="0" lvl="0" indent="-171450" algn="l" defTabSz="100584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ln w="28575">
                  <a:noFill/>
                </a:ln>
                <a:solidFill>
                  <a:srgbClr val="FF0000"/>
                </a:solidFill>
                <a:latin typeface="Calibri" panose="020F0502020204030204" pitchFamily="34" charset="0"/>
                <a:cs typeface="Calibri" panose="020F0502020204030204" pitchFamily="34" charset="0"/>
              </a:rPr>
              <a:t>MENU IS SUBJECT TO CHANGE DUE TO AVAILABILITY</a:t>
            </a:r>
          </a:p>
          <a:p>
            <a:pPr marL="171450" marR="0" lvl="0" indent="-171450" algn="l" defTabSz="100584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spc="0">
              <a:ln w="28575">
                <a:noFill/>
              </a:ln>
              <a:solidFill>
                <a:schemeClr val="tx1"/>
              </a:solidFill>
              <a:latin typeface="Calibri" panose="020F0502020204030204" pitchFamily="34" charset="0"/>
              <a:cs typeface="Calibri" panose="020F0502020204030204" pitchFamily="34" charset="0"/>
            </a:endParaRPr>
          </a:p>
          <a:p>
            <a:pPr marL="171450" marR="0" lvl="0" indent="-171450" algn="l" defTabSz="100584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ln w="28575">
                  <a:noFill/>
                </a:ln>
                <a:solidFill>
                  <a:srgbClr val="00B050"/>
                </a:solidFill>
                <a:latin typeface="Calibri" panose="020F0502020204030204" pitchFamily="34" charset="0"/>
                <a:cs typeface="Calibri" panose="020F0502020204030204" pitchFamily="34" charset="0"/>
              </a:rPr>
              <a:t>MILK IS OFFERED DAILY</a:t>
            </a:r>
          </a:p>
          <a:p>
            <a:pPr marL="171450" marR="0" lvl="0" indent="-171450" algn="l" defTabSz="100584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spc="0">
              <a:ln w="28575">
                <a:noFill/>
              </a:ln>
              <a:solidFill>
                <a:schemeClr val="tx1"/>
              </a:solidFill>
              <a:latin typeface="Calibri" panose="020F0502020204030204" pitchFamily="34" charset="0"/>
              <a:cs typeface="Calibri" panose="020F0502020204030204" pitchFamily="34" charset="0"/>
            </a:endParaRPr>
          </a:p>
          <a:p>
            <a:pPr marL="171450" marR="0" lvl="0" indent="-171450" algn="l" defTabSz="100584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ln w="28575">
                  <a:noFill/>
                </a:ln>
                <a:solidFill>
                  <a:srgbClr val="00B0F0"/>
                </a:solidFill>
                <a:latin typeface="Calibri" panose="020F0502020204030204" pitchFamily="34" charset="0"/>
                <a:cs typeface="Calibri" panose="020F0502020204030204" pitchFamily="34" charset="0"/>
              </a:rPr>
              <a:t>ALL ALA CARTE FOOD IS SOLD SEPARATE AND IS LIMITED</a:t>
            </a:r>
          </a:p>
          <a:p>
            <a:pPr marL="171450" marR="0" lvl="0" indent="-171450" algn="l" defTabSz="100584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spc="0">
              <a:ln w="28575">
                <a:noFill/>
              </a:ln>
              <a:solidFill>
                <a:schemeClr val="tx1"/>
              </a:solidFill>
              <a:latin typeface="Calibri" panose="020F0502020204030204" pitchFamily="34" charset="0"/>
              <a:cs typeface="Calibri" panose="020F0502020204030204" pitchFamily="34" charset="0"/>
            </a:endParaRPr>
          </a:p>
          <a:p>
            <a:pPr marL="171450" marR="0" lvl="0" indent="-171450" algn="l" defTabSz="100584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ln w="28575">
                  <a:noFill/>
                </a:ln>
                <a:latin typeface="Calibri" panose="020F0502020204030204" pitchFamily="34" charset="0"/>
                <a:cs typeface="Calibri" panose="020F0502020204030204" pitchFamily="34" charset="0"/>
              </a:rPr>
              <a:t>THANK YOU FOR HAVING LUNCH WITH US</a:t>
            </a:r>
            <a:endParaRPr lang="en-US" sz="1200" b="0" spc="0" dirty="0">
              <a:ln w="28575">
                <a:noFill/>
              </a:ln>
              <a:solidFill>
                <a:schemeClr val="tx1"/>
              </a:solidFill>
              <a:latin typeface="Calibri" panose="020F0502020204030204" pitchFamily="34" charset="0"/>
              <a:cs typeface="Calibri" panose="020F0502020204030204" pitchFamily="34" charset="0"/>
            </a:endParaRPr>
          </a:p>
        </p:txBody>
      </p:sp>
      <p:graphicFrame>
        <p:nvGraphicFramePr>
          <p:cNvPr id="3" name="Table 2">
            <a:extLst>
              <a:ext uri="{FF2B5EF4-FFF2-40B4-BE49-F238E27FC236}">
                <a16:creationId xmlns:a16="http://schemas.microsoft.com/office/drawing/2014/main" id="{C4C022EB-E723-5F40-2440-E327D7F4A873}"/>
              </a:ext>
            </a:extLst>
          </p:cNvPr>
          <p:cNvGraphicFramePr>
            <a:graphicFrameLocks noGrp="1"/>
          </p:cNvGraphicFramePr>
          <p:nvPr>
            <p:extLst>
              <p:ext uri="{D42A27DB-BD31-4B8C-83A1-F6EECF244321}">
                <p14:modId xmlns:p14="http://schemas.microsoft.com/office/powerpoint/2010/main" val="234059368"/>
              </p:ext>
            </p:extLst>
          </p:nvPr>
        </p:nvGraphicFramePr>
        <p:xfrm>
          <a:off x="68516" y="343447"/>
          <a:ext cx="8275257" cy="6316485"/>
        </p:xfrm>
        <a:graphic>
          <a:graphicData uri="http://schemas.openxmlformats.org/drawingml/2006/table">
            <a:tbl>
              <a:tblPr firstRow="1" bandRow="1">
                <a:tableStyleId>{5C22544A-7EE6-4342-B048-85BDC9FD1C3A}</a:tableStyleId>
              </a:tblPr>
              <a:tblGrid>
                <a:gridCol w="1617870">
                  <a:extLst>
                    <a:ext uri="{9D8B030D-6E8A-4147-A177-3AD203B41FA5}">
                      <a16:colId xmlns:a16="http://schemas.microsoft.com/office/drawing/2014/main" val="3388767451"/>
                    </a:ext>
                  </a:extLst>
                </a:gridCol>
                <a:gridCol w="1661375">
                  <a:extLst>
                    <a:ext uri="{9D8B030D-6E8A-4147-A177-3AD203B41FA5}">
                      <a16:colId xmlns:a16="http://schemas.microsoft.com/office/drawing/2014/main" val="942376715"/>
                    </a:ext>
                  </a:extLst>
                </a:gridCol>
                <a:gridCol w="1661374">
                  <a:extLst>
                    <a:ext uri="{9D8B030D-6E8A-4147-A177-3AD203B41FA5}">
                      <a16:colId xmlns:a16="http://schemas.microsoft.com/office/drawing/2014/main" val="2496387589"/>
                    </a:ext>
                  </a:extLst>
                </a:gridCol>
                <a:gridCol w="1687133">
                  <a:extLst>
                    <a:ext uri="{9D8B030D-6E8A-4147-A177-3AD203B41FA5}">
                      <a16:colId xmlns:a16="http://schemas.microsoft.com/office/drawing/2014/main" val="3008621668"/>
                    </a:ext>
                  </a:extLst>
                </a:gridCol>
                <a:gridCol w="1647505">
                  <a:extLst>
                    <a:ext uri="{9D8B030D-6E8A-4147-A177-3AD203B41FA5}">
                      <a16:colId xmlns:a16="http://schemas.microsoft.com/office/drawing/2014/main" val="1542494711"/>
                    </a:ext>
                  </a:extLst>
                </a:gridCol>
              </a:tblGrid>
              <a:tr h="279985">
                <a:tc>
                  <a:txBody>
                    <a:bodyPr/>
                    <a:lstStyle/>
                    <a:p>
                      <a:pPr algn="ctr"/>
                      <a:r>
                        <a:rPr lang="en-US" sz="1800" b="0" i="0" spc="-150" dirty="0">
                          <a:ln w="12700">
                            <a:solidFill>
                              <a:schemeClr val="tx1"/>
                            </a:solidFill>
                          </a:ln>
                          <a:solidFill>
                            <a:schemeClr val="bg1"/>
                          </a:solidFill>
                          <a:latin typeface="Arial Black" panose="020B0604020202020204" pitchFamily="34" charset="0"/>
                          <a:cs typeface="Arial Black" panose="020B0604020202020204" pitchFamily="34" charset="0"/>
                        </a:rPr>
                        <a:t>MONDAY</a:t>
                      </a:r>
                    </a:p>
                  </a:txBody>
                  <a:tcPr marT="50292" marB="50292">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800" b="0" i="0" spc="-150" dirty="0">
                          <a:ln w="12700">
                            <a:solidFill>
                              <a:schemeClr val="tx1"/>
                            </a:solidFill>
                          </a:ln>
                          <a:solidFill>
                            <a:schemeClr val="bg1"/>
                          </a:solidFill>
                          <a:latin typeface="Arial Black" panose="020B0604020202020204" pitchFamily="34" charset="0"/>
                          <a:cs typeface="Arial Black" panose="020B0604020202020204" pitchFamily="34" charset="0"/>
                        </a:rPr>
                        <a:t>TUESDAY</a:t>
                      </a:r>
                    </a:p>
                  </a:txBody>
                  <a:tcPr marT="50292" marB="50292">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800" b="0" i="0" spc="-150" dirty="0">
                          <a:ln w="12700">
                            <a:solidFill>
                              <a:schemeClr val="tx1"/>
                            </a:solidFill>
                          </a:ln>
                          <a:solidFill>
                            <a:schemeClr val="bg1"/>
                          </a:solidFill>
                          <a:latin typeface="Arial Black" panose="020B0604020202020204" pitchFamily="34" charset="0"/>
                          <a:cs typeface="Arial Black" panose="020B0604020202020204" pitchFamily="34" charset="0"/>
                        </a:rPr>
                        <a:t>WEDNESDAY</a:t>
                      </a:r>
                    </a:p>
                  </a:txBody>
                  <a:tcPr marT="50292" marB="50292">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800" b="0" i="0" spc="-150" dirty="0">
                          <a:ln w="12700">
                            <a:solidFill>
                              <a:schemeClr val="tx1"/>
                            </a:solidFill>
                          </a:ln>
                          <a:solidFill>
                            <a:schemeClr val="bg1"/>
                          </a:solidFill>
                          <a:latin typeface="Arial Black" panose="020B0604020202020204" pitchFamily="34" charset="0"/>
                          <a:cs typeface="Arial Black" panose="020B0604020202020204" pitchFamily="34" charset="0"/>
                        </a:rPr>
                        <a:t>THURSDAY</a:t>
                      </a:r>
                    </a:p>
                  </a:txBody>
                  <a:tcPr marT="50292" marB="50292">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800" b="0" i="0" spc="-150" dirty="0">
                          <a:ln w="12700">
                            <a:solidFill>
                              <a:schemeClr val="tx1"/>
                            </a:solidFill>
                          </a:ln>
                          <a:solidFill>
                            <a:schemeClr val="bg1"/>
                          </a:solidFill>
                          <a:latin typeface="Arial Black" panose="020B0604020202020204" pitchFamily="34" charset="0"/>
                          <a:cs typeface="Arial Black" panose="020B0604020202020204" pitchFamily="34" charset="0"/>
                        </a:rPr>
                        <a:t>FRIDAY</a:t>
                      </a:r>
                    </a:p>
                  </a:txBody>
                  <a:tcPr marT="50292" marB="50292">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36287332"/>
                  </a:ext>
                </a:extLst>
              </a:tr>
              <a:tr h="1188094">
                <a:tc>
                  <a:txBody>
                    <a:bodyPr/>
                    <a:lstStyle/>
                    <a:p>
                      <a:pPr algn="l"/>
                      <a:r>
                        <a:rPr lang="en-US" sz="1200" spc="0" dirty="0">
                          <a:latin typeface="+mn-lt"/>
                          <a:cs typeface="Arial" panose="020B0604020202020204" pitchFamily="34" charset="0"/>
                        </a:rPr>
                        <a:t>1</a:t>
                      </a:r>
                      <a:r>
                        <a:rPr lang="en-US" sz="1200" spc="0" baseline="30000" dirty="0">
                          <a:latin typeface="+mn-lt"/>
                          <a:cs typeface="Arial" panose="020B0604020202020204" pitchFamily="34" charset="0"/>
                        </a:rPr>
                        <a:t>ST</a:t>
                      </a:r>
                      <a:r>
                        <a:rPr lang="en-US" sz="1200" spc="0" dirty="0">
                          <a:latin typeface="+mn-lt"/>
                          <a:cs typeface="Arial" panose="020B0604020202020204" pitchFamily="34" charset="0"/>
                        </a:rPr>
                        <a:t>  </a:t>
                      </a:r>
                    </a:p>
                    <a:p>
                      <a:pPr algn="l"/>
                      <a:endParaRPr lang="en-US" sz="1200" spc="0" dirty="0">
                        <a:latin typeface="+mn-lt"/>
                        <a:cs typeface="Arial" panose="020B0604020202020204" pitchFamily="34" charset="0"/>
                      </a:endParaRPr>
                    </a:p>
                    <a:p>
                      <a:pPr algn="l"/>
                      <a:r>
                        <a:rPr lang="en-US" sz="1200" spc="0" dirty="0">
                          <a:solidFill>
                            <a:srgbClr val="FF0000"/>
                          </a:solidFill>
                          <a:latin typeface="+mn-lt"/>
                          <a:cs typeface="Arial" panose="020B0604020202020204" pitchFamily="34" charset="0"/>
                        </a:rPr>
                        <a:t>HOLIDAY / NO SCHOOL</a:t>
                      </a:r>
                    </a:p>
                  </a:txBody>
                  <a:tcPr marT="50292" marB="50292">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US" sz="1200" spc="0" baseline="30000" dirty="0">
                          <a:latin typeface="+mn-lt"/>
                          <a:cs typeface="Arial" panose="020B0604020202020204" pitchFamily="34" charset="0"/>
                        </a:rPr>
                        <a:t>2ND </a:t>
                      </a:r>
                      <a:r>
                        <a:rPr lang="en-US" sz="1200" spc="0" dirty="0">
                          <a:latin typeface="+mn-lt"/>
                          <a:cs typeface="Arial" panose="020B0604020202020204" pitchFamily="34" charset="0"/>
                        </a:rPr>
                        <a:t>  </a:t>
                      </a:r>
                      <a:r>
                        <a:rPr lang="en-US" sz="1200" spc="0" dirty="0">
                          <a:solidFill>
                            <a:schemeClr val="tx1"/>
                          </a:solidFill>
                          <a:latin typeface="+mn-lt"/>
                          <a:cs typeface="Arial" panose="020B0604020202020204" pitchFamily="34" charset="0"/>
                        </a:rPr>
                        <a:t>TEX-MEX STACK</a:t>
                      </a:r>
                    </a:p>
                    <a:p>
                      <a:r>
                        <a:rPr lang="en-US" sz="1200" spc="0" dirty="0">
                          <a:solidFill>
                            <a:schemeClr val="tx1"/>
                          </a:solidFill>
                          <a:latin typeface="+mn-lt"/>
                          <a:cs typeface="Arial" panose="020B0604020202020204" pitchFamily="34" charset="0"/>
                        </a:rPr>
                        <a:t>BEANS, HOT CINNAMON APPLES, MILK</a:t>
                      </a:r>
                      <a:endParaRPr lang="en-US" sz="1200" spc="0" dirty="0">
                        <a:latin typeface="+mn-lt"/>
                        <a:cs typeface="Arial" panose="020B0604020202020204" pitchFamily="34" charset="0"/>
                      </a:endParaRPr>
                    </a:p>
                  </a:txBody>
                  <a:tcPr marT="50292" marB="50292">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US" sz="1200" spc="0" baseline="30000" dirty="0">
                          <a:latin typeface="+mn-lt"/>
                          <a:cs typeface="Arial" panose="020B0604020202020204" pitchFamily="34" charset="0"/>
                        </a:rPr>
                        <a:t>3RD</a:t>
                      </a:r>
                      <a:r>
                        <a:rPr lang="en-US" sz="1200" spc="0" dirty="0">
                          <a:latin typeface="+mn-lt"/>
                          <a:cs typeface="Arial" panose="020B0604020202020204" pitchFamily="34" charset="0"/>
                        </a:rPr>
                        <a:t> MEATBALL SUBS</a:t>
                      </a:r>
                    </a:p>
                    <a:p>
                      <a:r>
                        <a:rPr lang="en-US" sz="1200" spc="0" dirty="0">
                          <a:latin typeface="+mn-lt"/>
                          <a:cs typeface="Arial" panose="020B0604020202020204" pitchFamily="34" charset="0"/>
                        </a:rPr>
                        <a:t>GREEN BEANS, PEACHES, MILK</a:t>
                      </a:r>
                    </a:p>
                  </a:txBody>
                  <a:tcPr marT="50292" marB="50292">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US" sz="1200" spc="0" baseline="30000" dirty="0">
                          <a:latin typeface="+mn-lt"/>
                          <a:cs typeface="Arial" panose="020B0604020202020204" pitchFamily="34" charset="0"/>
                        </a:rPr>
                        <a:t>4TH</a:t>
                      </a:r>
                      <a:r>
                        <a:rPr lang="en-US" sz="1200" spc="0" dirty="0">
                          <a:latin typeface="+mn-lt"/>
                          <a:cs typeface="Arial" panose="020B0604020202020204" pitchFamily="34" charset="0"/>
                        </a:rPr>
                        <a:t>  FISH STICKS</a:t>
                      </a:r>
                    </a:p>
                    <a:p>
                      <a:r>
                        <a:rPr lang="en-US" sz="1200" spc="0" dirty="0">
                          <a:latin typeface="+mn-lt"/>
                          <a:cs typeface="Arial" panose="020B0604020202020204" pitchFamily="34" charset="0"/>
                        </a:rPr>
                        <a:t>FRENCH FRIES, ROLLS, STRAWBERRIES, MILK</a:t>
                      </a:r>
                    </a:p>
                  </a:txBody>
                  <a:tcPr marT="50292" marB="50292">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US" sz="1200" spc="0" baseline="30000" dirty="0">
                          <a:latin typeface="+mn-lt"/>
                          <a:cs typeface="Arial" panose="020B0604020202020204" pitchFamily="34" charset="0"/>
                        </a:rPr>
                        <a:t>5TH</a:t>
                      </a:r>
                      <a:r>
                        <a:rPr lang="en-US" sz="1200" spc="0" dirty="0">
                          <a:latin typeface="+mn-lt"/>
                          <a:cs typeface="Arial" panose="020B0604020202020204" pitchFamily="34" charset="0"/>
                        </a:rPr>
                        <a:t>  POPCORN CHICKEN, CORN, APPLE SLICES, MILK</a:t>
                      </a:r>
                    </a:p>
                  </a:txBody>
                  <a:tcPr marT="50292" marB="50292">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18866968"/>
                  </a:ext>
                </a:extLst>
              </a:tr>
              <a:tr h="1222311">
                <a:tc>
                  <a:txBody>
                    <a:bodyPr/>
                    <a:lstStyle/>
                    <a:p>
                      <a:r>
                        <a:rPr lang="en-US" sz="1200" spc="0" dirty="0">
                          <a:latin typeface="+mn-lt"/>
                          <a:cs typeface="Arial" panose="020B0604020202020204" pitchFamily="34" charset="0"/>
                        </a:rPr>
                        <a:t>8</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p>
                    <a:p>
                      <a:endParaRPr lang="en-US" sz="1200" spc="0" dirty="0">
                        <a:latin typeface="+mn-lt"/>
                        <a:cs typeface="Arial" panose="020B0604020202020204" pitchFamily="34" charset="0"/>
                      </a:endParaRPr>
                    </a:p>
                    <a:p>
                      <a:r>
                        <a:rPr lang="en-US" sz="1200" spc="0" dirty="0">
                          <a:solidFill>
                            <a:srgbClr val="00B0F0"/>
                          </a:solidFill>
                          <a:latin typeface="+mn-lt"/>
                          <a:cs typeface="Arial" panose="020B0604020202020204" pitchFamily="34" charset="0"/>
                        </a:rPr>
                        <a:t>PD DAY / NO SCHOOL STUDENTS</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9</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MEAT &amp; </a:t>
                      </a:r>
                      <a:r>
                        <a:rPr lang="en-US" sz="1200" spc="0">
                          <a:latin typeface="+mn-lt"/>
                          <a:cs typeface="Arial" panose="020B0604020202020204" pitchFamily="34" charset="0"/>
                        </a:rPr>
                        <a:t>CHEESE TOSTADAS, </a:t>
                      </a:r>
                      <a:r>
                        <a:rPr lang="en-US" sz="1200" spc="0" dirty="0">
                          <a:latin typeface="+mn-lt"/>
                          <a:cs typeface="Arial" panose="020B0604020202020204" pitchFamily="34" charset="0"/>
                        </a:rPr>
                        <a:t>BEANS, ORANGE SMILES, MILK</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10</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CHICKEN NUGGETS, MAC AND CHEESE,  SQUASH, SLICED FRUIT, MILK</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11</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CHEESEBURGERS GARDEN SALAD, PEARS, MILK</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a:latin typeface="+mn-lt"/>
                          <a:cs typeface="Arial" panose="020B0604020202020204" pitchFamily="34" charset="0"/>
                        </a:rPr>
                        <a:t>12</a:t>
                      </a:r>
                      <a:r>
                        <a:rPr lang="en-US" sz="1200" spc="0" baseline="30000">
                          <a:latin typeface="+mn-lt"/>
                          <a:cs typeface="Arial" panose="020B0604020202020204" pitchFamily="34" charset="0"/>
                        </a:rPr>
                        <a:t>TH</a:t>
                      </a:r>
                      <a:r>
                        <a:rPr lang="en-US" sz="1200" spc="0">
                          <a:latin typeface="+mn-lt"/>
                          <a:cs typeface="Arial" panose="020B0604020202020204" pitchFamily="34" charset="0"/>
                        </a:rPr>
                        <a:t> X-TREME BURRITOS, CORN, ROSY APPLESAUCE, MILK</a:t>
                      </a:r>
                      <a:endParaRPr lang="en-US" sz="1200" spc="0" dirty="0">
                        <a:latin typeface="+mn-lt"/>
                        <a:cs typeface="Arial" panose="020B0604020202020204" pitchFamily="34" charset="0"/>
                      </a:endParaRP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64727438"/>
                  </a:ext>
                </a:extLst>
              </a:tr>
              <a:tr h="1212979">
                <a:tc>
                  <a:txBody>
                    <a:bodyPr/>
                    <a:lstStyle/>
                    <a:p>
                      <a:r>
                        <a:rPr lang="en-US" sz="1200" spc="0" baseline="30000" dirty="0">
                          <a:latin typeface="+mn-lt"/>
                          <a:cs typeface="Arial" panose="020B0604020202020204" pitchFamily="34" charset="0"/>
                        </a:rPr>
                        <a:t>15TH</a:t>
                      </a:r>
                      <a:r>
                        <a:rPr lang="en-US" sz="1200" spc="0" dirty="0">
                          <a:latin typeface="+mn-lt"/>
                          <a:cs typeface="Arial" panose="020B0604020202020204" pitchFamily="34" charset="0"/>
                        </a:rPr>
                        <a:t>  WALKING TACO, BEANS, CHILLED PINEAPPLES, MILK</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16</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CHEESY BREADSTICKS, BROCCOLI, CINNAMON APPLESAUCE, MILK</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baseline="30000" dirty="0">
                          <a:latin typeface="+mn-lt"/>
                          <a:cs typeface="Arial" panose="020B0604020202020204" pitchFamily="34" charset="0"/>
                        </a:rPr>
                        <a:t>17TH</a:t>
                      </a:r>
                      <a:r>
                        <a:rPr lang="en-US" sz="1200" spc="0" dirty="0">
                          <a:latin typeface="+mn-lt"/>
                          <a:cs typeface="Arial" panose="020B0604020202020204" pitchFamily="34" charset="0"/>
                        </a:rPr>
                        <a:t> </a:t>
                      </a:r>
                    </a:p>
                    <a:p>
                      <a:endParaRPr lang="en-US" sz="1200" spc="0" baseline="30000" dirty="0">
                        <a:latin typeface="+mn-lt"/>
                        <a:cs typeface="Arial" panose="020B0604020202020204" pitchFamily="34" charset="0"/>
                      </a:endParaRPr>
                    </a:p>
                    <a:p>
                      <a:r>
                        <a:rPr lang="en-US" sz="1200" spc="0" baseline="30000" dirty="0">
                          <a:latin typeface="+mn-lt"/>
                          <a:cs typeface="Arial" panose="020B0604020202020204" pitchFamily="34" charset="0"/>
                        </a:rPr>
                        <a:t>    </a:t>
                      </a:r>
                      <a:r>
                        <a:rPr lang="en-US" sz="1800" spc="0" baseline="30000" dirty="0">
                          <a:latin typeface="+mn-lt"/>
                          <a:cs typeface="Arial" panose="020B0604020202020204" pitchFamily="34" charset="0"/>
                        </a:rPr>
                        <a:t>BONELESS CHICKEN WINGS COOKED CARROTS, MIXED FRUIT, MILK</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18</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STEAK FINGERS</a:t>
                      </a:r>
                    </a:p>
                    <a:p>
                      <a:r>
                        <a:rPr lang="en-US" sz="1200" spc="0" dirty="0">
                          <a:latin typeface="+mn-lt"/>
                          <a:cs typeface="Arial" panose="020B0604020202020204" pitchFamily="34" charset="0"/>
                        </a:rPr>
                        <a:t>GRAVY, SAVORY GREEN BEANS, DICED PEACHES, MILK</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19</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BREADED DRUMSTICK, ROLL, GARDEN SALAD, SLICED FRUIT, MILK</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05803392"/>
                  </a:ext>
                </a:extLst>
              </a:tr>
              <a:tr h="1223493">
                <a:tc>
                  <a:txBody>
                    <a:bodyPr/>
                    <a:lstStyle/>
                    <a:p>
                      <a:r>
                        <a:rPr lang="en-US" sz="1200" spc="0" baseline="30000" dirty="0">
                          <a:latin typeface="+mn-lt"/>
                          <a:cs typeface="Arial" panose="020B0604020202020204" pitchFamily="34" charset="0"/>
                        </a:rPr>
                        <a:t>22ND </a:t>
                      </a:r>
                      <a:r>
                        <a:rPr lang="en-US" sz="1200" spc="0" dirty="0">
                          <a:latin typeface="+mn-lt"/>
                          <a:cs typeface="Arial" panose="020B0604020202020204" pitchFamily="34" charset="0"/>
                        </a:rPr>
                        <a:t>  CORN DOGS, FRENCH FRIES, FRUIT CUP,  MILK</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23</a:t>
                      </a:r>
                      <a:r>
                        <a:rPr lang="en-US" sz="1200" spc="0" baseline="30000" dirty="0">
                          <a:latin typeface="+mn-lt"/>
                          <a:cs typeface="Arial" panose="020B0604020202020204" pitchFamily="34" charset="0"/>
                        </a:rPr>
                        <a:t>RD</a:t>
                      </a:r>
                      <a:r>
                        <a:rPr lang="en-US" sz="1200" spc="0" dirty="0">
                          <a:latin typeface="+mn-lt"/>
                          <a:cs typeface="Arial" panose="020B0604020202020204" pitchFamily="34" charset="0"/>
                        </a:rPr>
                        <a:t>    QUESADILLAS, BEANS, FRUIT,  MILK</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24</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p>
                    <a:p>
                      <a:endParaRPr lang="en-US" sz="1200" spc="0" baseline="30000" dirty="0">
                        <a:latin typeface="+mn-lt"/>
                        <a:cs typeface="Arial" panose="020B0604020202020204" pitchFamily="34" charset="0"/>
                      </a:endParaRPr>
                    </a:p>
                    <a:p>
                      <a:r>
                        <a:rPr lang="en-US" sz="1200" spc="0" baseline="30000" dirty="0">
                          <a:latin typeface="+mn-lt"/>
                          <a:cs typeface="Arial" panose="020B0604020202020204" pitchFamily="34" charset="0"/>
                        </a:rPr>
                        <a:t>   </a:t>
                      </a:r>
                    </a:p>
                    <a:p>
                      <a:r>
                        <a:rPr lang="en-US" sz="1200" spc="0" baseline="30000" dirty="0">
                          <a:latin typeface="+mn-lt"/>
                          <a:cs typeface="Arial" panose="020B0604020202020204" pitchFamily="34" charset="0"/>
                        </a:rPr>
                        <a:t>             </a:t>
                      </a:r>
                      <a:r>
                        <a:rPr lang="en-US" sz="1800" spc="0" baseline="30000" dirty="0">
                          <a:latin typeface="+mn-lt"/>
                          <a:cs typeface="Arial" panose="020B0604020202020204" pitchFamily="34" charset="0"/>
                        </a:rPr>
                        <a:t>PIZZA, SAVORY GREEN BEANS, FRUIT, MILK</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a:latin typeface="+mn-lt"/>
                          <a:cs typeface="Arial" panose="020B0604020202020204" pitchFamily="34" charset="0"/>
                        </a:rPr>
                        <a:t>25</a:t>
                      </a:r>
                      <a:r>
                        <a:rPr lang="en-US" sz="1200" spc="0" baseline="30000">
                          <a:latin typeface="+mn-lt"/>
                          <a:cs typeface="Arial" panose="020B0604020202020204" pitchFamily="34" charset="0"/>
                        </a:rPr>
                        <a:t>TH</a:t>
                      </a:r>
                      <a:r>
                        <a:rPr lang="en-US" sz="1200" spc="0">
                          <a:latin typeface="+mn-lt"/>
                          <a:cs typeface="Arial" panose="020B0604020202020204" pitchFamily="34" charset="0"/>
                        </a:rPr>
                        <a:t>    BREADED PORK CHOPS, GRAVY, ROLL, BROCCOLI, MANDARIN ORANGES, MILK</a:t>
                      </a:r>
                      <a:endParaRPr lang="en-US" sz="1200" spc="0" dirty="0">
                        <a:latin typeface="+mn-lt"/>
                        <a:cs typeface="Arial" panose="020B0604020202020204" pitchFamily="34" charset="0"/>
                      </a:endParaRP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26</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p>
                    <a:p>
                      <a:endParaRPr lang="en-US" sz="1200" spc="0" dirty="0">
                        <a:latin typeface="+mn-lt"/>
                        <a:cs typeface="Arial" panose="020B0604020202020204" pitchFamily="34" charset="0"/>
                      </a:endParaRPr>
                    </a:p>
                    <a:p>
                      <a:r>
                        <a:rPr lang="en-US" sz="1200" spc="0" dirty="0">
                          <a:solidFill>
                            <a:srgbClr val="FF0000"/>
                          </a:solidFill>
                          <a:latin typeface="+mn-lt"/>
                          <a:cs typeface="Arial" panose="020B0604020202020204" pitchFamily="34" charset="0"/>
                        </a:rPr>
                        <a:t>HOLIDAY / NO SCHOOL</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40178053"/>
                  </a:ext>
                </a:extLst>
              </a:tr>
              <a:tr h="1094704">
                <a:tc>
                  <a:txBody>
                    <a:bodyPr/>
                    <a:lstStyle/>
                    <a:p>
                      <a:r>
                        <a:rPr lang="en-US" sz="1200" spc="0" baseline="30000" dirty="0">
                          <a:latin typeface="+mn-lt"/>
                          <a:cs typeface="Arial" panose="020B0604020202020204" pitchFamily="34" charset="0"/>
                        </a:rPr>
                        <a:t>29TH </a:t>
                      </a:r>
                      <a:r>
                        <a:rPr lang="en-US" sz="1200" spc="0" dirty="0">
                          <a:latin typeface="+mn-lt"/>
                          <a:cs typeface="Arial" panose="020B0604020202020204" pitchFamily="34" charset="0"/>
                        </a:rPr>
                        <a:t>  </a:t>
                      </a:r>
                      <a:r>
                        <a:rPr lang="en-US" sz="1200" spc="0" dirty="0">
                          <a:solidFill>
                            <a:schemeClr val="tx1"/>
                          </a:solidFill>
                          <a:latin typeface="+mn-lt"/>
                          <a:cs typeface="Arial" panose="020B0604020202020204" pitchFamily="34" charset="0"/>
                        </a:rPr>
                        <a:t>TEX-MEX STACK</a:t>
                      </a:r>
                    </a:p>
                    <a:p>
                      <a:r>
                        <a:rPr lang="en-US" sz="1200" spc="0" dirty="0">
                          <a:solidFill>
                            <a:schemeClr val="tx1"/>
                          </a:solidFill>
                          <a:latin typeface="+mn-lt"/>
                          <a:cs typeface="Arial" panose="020B0604020202020204" pitchFamily="34" charset="0"/>
                        </a:rPr>
                        <a:t>BEANS, HOT CINNAMON APPLES, MILK</a:t>
                      </a:r>
                      <a:endParaRPr lang="en-US" sz="1200" spc="0" dirty="0">
                        <a:latin typeface="+mn-lt"/>
                        <a:cs typeface="Arial" panose="020B0604020202020204" pitchFamily="34" charset="0"/>
                      </a:endParaRP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baseline="30000" dirty="0">
                          <a:latin typeface="+mn-lt"/>
                          <a:cs typeface="Arial" panose="020B0604020202020204" pitchFamily="34" charset="0"/>
                        </a:rPr>
                        <a:t>30TH </a:t>
                      </a:r>
                      <a:r>
                        <a:rPr lang="en-US" sz="1200" spc="0" dirty="0">
                          <a:latin typeface="+mn-lt"/>
                          <a:cs typeface="Arial" panose="020B0604020202020204" pitchFamily="34" charset="0"/>
                        </a:rPr>
                        <a:t> MEATBALL SUBS</a:t>
                      </a:r>
                    </a:p>
                    <a:p>
                      <a:r>
                        <a:rPr lang="en-US" sz="1200" spc="0" dirty="0">
                          <a:latin typeface="+mn-lt"/>
                          <a:cs typeface="Arial" panose="020B0604020202020204" pitchFamily="34" charset="0"/>
                        </a:rPr>
                        <a:t>GREEN BEANS, PEACHES, MILK</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1200" spc="0" dirty="0">
                        <a:latin typeface="+mn-lt"/>
                        <a:cs typeface="Arial" panose="020B0604020202020204" pitchFamily="34" charset="0"/>
                      </a:endParaRP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1200" spc="0" dirty="0">
                        <a:latin typeface="+mn-lt"/>
                        <a:cs typeface="Arial" panose="020B0604020202020204" pitchFamily="34" charset="0"/>
                      </a:endParaRP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1200" spc="0" dirty="0">
                        <a:latin typeface="+mn-lt"/>
                        <a:cs typeface="Arial" panose="020B0604020202020204" pitchFamily="34" charset="0"/>
                      </a:endParaRP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74260729"/>
                  </a:ext>
                </a:extLst>
              </a:tr>
            </a:tbl>
          </a:graphicData>
        </a:graphic>
      </p:graphicFrame>
      <p:sp>
        <p:nvSpPr>
          <p:cNvPr id="2" name="Date Placeholder 1">
            <a:extLst>
              <a:ext uri="{FF2B5EF4-FFF2-40B4-BE49-F238E27FC236}">
                <a16:creationId xmlns:a16="http://schemas.microsoft.com/office/drawing/2014/main" id="{D20789D0-0553-C488-3C01-5E7CD1807837}"/>
              </a:ext>
            </a:extLst>
          </p:cNvPr>
          <p:cNvSpPr>
            <a:spLocks noGrp="1"/>
          </p:cNvSpPr>
          <p:nvPr>
            <p:ph type="dt" sz="half" idx="2"/>
          </p:nvPr>
        </p:nvSpPr>
        <p:spPr/>
        <p:txBody>
          <a:bodyPr/>
          <a:lstStyle/>
          <a:p>
            <a:pPr algn="r"/>
            <a:r>
              <a:rPr lang="en-US" dirty="0"/>
              <a:t>Updated 4/1/2024</a:t>
            </a:r>
          </a:p>
          <a:p>
            <a:pPr algn="r"/>
            <a:r>
              <a:rPr lang="en-US" dirty="0" err="1"/>
              <a:t>www.SquareMeals.org</a:t>
            </a:r>
            <a:endParaRPr lang="en-US" dirty="0"/>
          </a:p>
        </p:txBody>
      </p:sp>
    </p:spTree>
    <p:extLst>
      <p:ext uri="{BB962C8B-B14F-4D97-AF65-F5344CB8AC3E}">
        <p14:creationId xmlns:p14="http://schemas.microsoft.com/office/powerpoint/2010/main" val="190299639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2024</TotalTime>
  <Words>274</Words>
  <Application>Microsoft Office PowerPoint</Application>
  <PresentationFormat>Custom</PresentationFormat>
  <Paragraphs>57</Paragraphs>
  <Slides>1</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vt:i4>
      </vt:variant>
    </vt:vector>
  </HeadingPairs>
  <TitlesOfParts>
    <vt:vector size="7" baseType="lpstr">
      <vt:lpstr>Arial</vt:lpstr>
      <vt:lpstr>Arial Black</vt:lpstr>
      <vt:lpstr>Calibri</vt:lpstr>
      <vt:lpstr>Rockwell</vt:lpstr>
      <vt:lpstr>Office Theme</vt:lpstr>
      <vt:lpstr>Custom Design</vt:lpstr>
      <vt:lpstr>APR MENU 2024</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Alfaro</dc:creator>
  <cp:lastModifiedBy>cafe</cp:lastModifiedBy>
  <cp:revision>206</cp:revision>
  <dcterms:created xsi:type="dcterms:W3CDTF">2018-01-29T19:14:57Z</dcterms:created>
  <dcterms:modified xsi:type="dcterms:W3CDTF">2024-01-30T15:49:16Z</dcterms:modified>
</cp:coreProperties>
</file>